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Layouts/slideLayout6.xml" ContentType="application/vnd.openxmlformats-officedocument.presentationml.slideLayout+xml"/>
  <Override PartName="/ppt/notesSlides/notesSlide38.xml" ContentType="application/vnd.openxmlformats-officedocument.presentationml.notesSlide+xml"/>
  <Override PartName="/ppt/notesSlides/notesSlide49.xml" ContentType="application/vnd.openxmlformats-officedocument.presentationml.notesSlide+xml"/>
  <Override PartName="/ppt/slides/slide25.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27.xml" ContentType="application/vnd.openxmlformats-officedocument.presentationml.notesSlide+xml"/>
  <Override PartName="/ppt/notesSlides/notesSlide45.xml" ContentType="application/vnd.openxmlformats-officedocument.presentationml.notesSlide+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notesSlides/notesSlide34.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notesSlides/notesSlide23.xml" ContentType="application/vnd.openxmlformats-officedocument.presentationml.notesSlide+xml"/>
  <Override PartName="/ppt/notesSlides/notesSlide41.xml" ContentType="application/vnd.openxmlformats-officedocument.presentationml.notesSlide+xml"/>
  <Override PartName="/docProps/custom.xml" ContentType="application/vnd.openxmlformats-officedocument.custom-properties+xml"/>
  <Override PartName="/ppt/notesSlides/notesSlide12.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notesSlides/notesSlide39.xml" ContentType="application/vnd.openxmlformats-officedocument.presentationml.notesSlide+xml"/>
  <Override PartName="/ppt/notesSlides/notesSlide48.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Layouts/slideLayout3.xml" ContentType="application/vnd.openxmlformats-officedocument.presentationml.slideLayout+xml"/>
  <Default Extension="jpeg" ContentType="image/jpeg"/>
  <Override PartName="/ppt/notesSlides/notesSlide17.xml" ContentType="application/vnd.openxmlformats-officedocument.presentationml.notesSlide+xml"/>
  <Override PartName="/ppt/notesSlides/notesSlide28.xml" ContentType="application/vnd.openxmlformats-officedocument.presentationml.notesSlide+xml"/>
  <Override PartName="/ppt/notesSlides/notesSlide37.xml" ContentType="application/vnd.openxmlformats-officedocument.presentationml.notesSlide+xml"/>
  <Override PartName="/ppt/notesSlides/notesSlide46.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ppt/notesSlides/notesSlide35.xml" ContentType="application/vnd.openxmlformats-officedocument.presentationml.notesSlide+xml"/>
  <Override PartName="/ppt/notesSlides/notesSlide44.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notesSlides/notesSlide42.xml" ContentType="application/vnd.openxmlformats-officedocument.presentationml.notesSlide+xml"/>
  <Override PartName="/ppt/notesSlides/notesSlide51.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Override PartName="/ppt/notesSlides/notesSlide40.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slides/slide49.xml" ContentType="application/vnd.openxmlformats-officedocument.presentationml.slide+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notesSlides/notesSlide29.xml" ContentType="application/vnd.openxmlformats-officedocument.presentationml.notesSlide+xml"/>
  <Override PartName="/ppt/notesSlides/notesSlide47.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notesSlides/notesSlide18.xml" ContentType="application/vnd.openxmlformats-officedocument.presentationml.notesSlide+xml"/>
  <Override PartName="/ppt/notesSlides/notesSlide36.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notesSlides/notesSlide25.xml" ContentType="application/vnd.openxmlformats-officedocument.presentationml.notesSlide+xml"/>
  <Override PartName="/ppt/notesSlides/notesSlide43.xml" ContentType="application/vnd.openxmlformats-officedocument.presentationml.notes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32.xml" ContentType="application/vnd.openxmlformats-officedocument.presentationml.notesSlide+xml"/>
  <Override PartName="/ppt/notesSlides/notesSlide9.xml" ContentType="application/vnd.openxmlformats-officedocument.presentationml.notesSlide+xml"/>
  <Override PartName="/ppt/notesSlides/notesSlide21.xml" ContentType="application/vnd.openxmlformats-officedocument.presentationml.notesSlide+xml"/>
  <Override PartName="/ppt/notesSlides/notesSlide50.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removePersonalInfoOnSave="1" saveSubsetFonts="1">
  <p:sldMasterIdLst>
    <p:sldMasterId id="2147483684" r:id="rId1"/>
  </p:sldMasterIdLst>
  <p:notesMasterIdLst>
    <p:notesMasterId r:id="rId53"/>
  </p:notesMasterIdLst>
  <p:handoutMasterIdLst>
    <p:handoutMasterId r:id="rId54"/>
  </p:handoutMasterIdLst>
  <p:sldIdLst>
    <p:sldId id="299" r:id="rId2"/>
    <p:sldId id="378" r:id="rId3"/>
    <p:sldId id="325" r:id="rId4"/>
    <p:sldId id="300" r:id="rId5"/>
    <p:sldId id="379" r:id="rId6"/>
    <p:sldId id="266" r:id="rId7"/>
    <p:sldId id="388" r:id="rId8"/>
    <p:sldId id="389" r:id="rId9"/>
    <p:sldId id="390" r:id="rId10"/>
    <p:sldId id="391" r:id="rId11"/>
    <p:sldId id="392" r:id="rId12"/>
    <p:sldId id="393" r:id="rId13"/>
    <p:sldId id="394" r:id="rId14"/>
    <p:sldId id="395" r:id="rId15"/>
    <p:sldId id="397" r:id="rId16"/>
    <p:sldId id="398" r:id="rId17"/>
    <p:sldId id="399" r:id="rId18"/>
    <p:sldId id="400" r:id="rId19"/>
    <p:sldId id="401" r:id="rId20"/>
    <p:sldId id="402" r:id="rId21"/>
    <p:sldId id="403" r:id="rId22"/>
    <p:sldId id="405" r:id="rId23"/>
    <p:sldId id="404" r:id="rId24"/>
    <p:sldId id="406" r:id="rId25"/>
    <p:sldId id="407" r:id="rId26"/>
    <p:sldId id="408" r:id="rId27"/>
    <p:sldId id="409" r:id="rId28"/>
    <p:sldId id="410" r:id="rId29"/>
    <p:sldId id="411" r:id="rId30"/>
    <p:sldId id="412" r:id="rId31"/>
    <p:sldId id="414" r:id="rId32"/>
    <p:sldId id="415" r:id="rId33"/>
    <p:sldId id="416" r:id="rId34"/>
    <p:sldId id="417" r:id="rId35"/>
    <p:sldId id="418" r:id="rId36"/>
    <p:sldId id="419" r:id="rId37"/>
    <p:sldId id="420" r:id="rId38"/>
    <p:sldId id="421" r:id="rId39"/>
    <p:sldId id="422" r:id="rId40"/>
    <p:sldId id="423" r:id="rId41"/>
    <p:sldId id="321" r:id="rId42"/>
    <p:sldId id="424" r:id="rId43"/>
    <p:sldId id="426" r:id="rId44"/>
    <p:sldId id="339" r:id="rId45"/>
    <p:sldId id="425" r:id="rId46"/>
    <p:sldId id="431" r:id="rId47"/>
    <p:sldId id="427" r:id="rId48"/>
    <p:sldId id="428" r:id="rId49"/>
    <p:sldId id="432" r:id="rId50"/>
    <p:sldId id="429" r:id="rId51"/>
    <p:sldId id="430" r:id="rId52"/>
  </p:sldIdLst>
  <p:sldSz cx="9144000" cy="6858000" type="screen4x3"/>
  <p:notesSz cx="6858000" cy="9144000"/>
  <p:defaultTextStyle>
    <a:defPPr>
      <a:defRPr lang="en-US"/>
    </a:defPPr>
    <a:lvl1pPr algn="l" rtl="0" fontAlgn="base">
      <a:spcBef>
        <a:spcPct val="0"/>
      </a:spcBef>
      <a:spcAft>
        <a:spcPct val="0"/>
      </a:spcAft>
      <a:defRPr sz="2400" kern="1200">
        <a:solidFill>
          <a:schemeClr val="tx1"/>
        </a:solidFill>
        <a:latin typeface="Arial" charset="0"/>
        <a:ea typeface="ＭＳ Ｐゴシック" charset="-128"/>
        <a:cs typeface="ＭＳ Ｐゴシック" charset="-128"/>
      </a:defRPr>
    </a:lvl1pPr>
    <a:lvl2pPr marL="457200" algn="l" rtl="0" fontAlgn="base">
      <a:spcBef>
        <a:spcPct val="0"/>
      </a:spcBef>
      <a:spcAft>
        <a:spcPct val="0"/>
      </a:spcAft>
      <a:defRPr sz="2400" kern="1200">
        <a:solidFill>
          <a:schemeClr val="tx1"/>
        </a:solidFill>
        <a:latin typeface="Arial" charset="0"/>
        <a:ea typeface="ＭＳ Ｐゴシック" charset="-128"/>
        <a:cs typeface="ＭＳ Ｐゴシック" charset="-128"/>
      </a:defRPr>
    </a:lvl2pPr>
    <a:lvl3pPr marL="914400" algn="l" rtl="0" fontAlgn="base">
      <a:spcBef>
        <a:spcPct val="0"/>
      </a:spcBef>
      <a:spcAft>
        <a:spcPct val="0"/>
      </a:spcAft>
      <a:defRPr sz="2400" kern="1200">
        <a:solidFill>
          <a:schemeClr val="tx1"/>
        </a:solidFill>
        <a:latin typeface="Arial" charset="0"/>
        <a:ea typeface="ＭＳ Ｐゴシック" charset="-128"/>
        <a:cs typeface="ＭＳ Ｐゴシック" charset="-128"/>
      </a:defRPr>
    </a:lvl3pPr>
    <a:lvl4pPr marL="1371600" algn="l" rtl="0" fontAlgn="base">
      <a:spcBef>
        <a:spcPct val="0"/>
      </a:spcBef>
      <a:spcAft>
        <a:spcPct val="0"/>
      </a:spcAft>
      <a:defRPr sz="2400" kern="1200">
        <a:solidFill>
          <a:schemeClr val="tx1"/>
        </a:solidFill>
        <a:latin typeface="Arial" charset="0"/>
        <a:ea typeface="ＭＳ Ｐゴシック" charset="-128"/>
        <a:cs typeface="ＭＳ Ｐゴシック" charset="-128"/>
      </a:defRPr>
    </a:lvl4pPr>
    <a:lvl5pPr marL="1828800" algn="l" rtl="0" fontAlgn="base">
      <a:spcBef>
        <a:spcPct val="0"/>
      </a:spcBef>
      <a:spcAft>
        <a:spcPct val="0"/>
      </a:spcAft>
      <a:defRPr sz="2400" kern="1200">
        <a:solidFill>
          <a:schemeClr val="tx1"/>
        </a:solidFill>
        <a:latin typeface="Arial" charset="0"/>
        <a:ea typeface="ＭＳ Ｐゴシック" charset="-128"/>
        <a:cs typeface="ＭＳ Ｐゴシック" charset="-128"/>
      </a:defRPr>
    </a:lvl5pPr>
    <a:lvl6pPr marL="2286000" algn="l" defTabSz="457200" rtl="0" eaLnBrk="1" latinLnBrk="0" hangingPunct="1">
      <a:defRPr sz="2400" kern="1200">
        <a:solidFill>
          <a:schemeClr val="tx1"/>
        </a:solidFill>
        <a:latin typeface="Arial" charset="0"/>
        <a:ea typeface="ＭＳ Ｐゴシック" charset="-128"/>
        <a:cs typeface="ＭＳ Ｐゴシック" charset="-128"/>
      </a:defRPr>
    </a:lvl6pPr>
    <a:lvl7pPr marL="2743200" algn="l" defTabSz="457200" rtl="0" eaLnBrk="1" latinLnBrk="0" hangingPunct="1">
      <a:defRPr sz="2400" kern="1200">
        <a:solidFill>
          <a:schemeClr val="tx1"/>
        </a:solidFill>
        <a:latin typeface="Arial" charset="0"/>
        <a:ea typeface="ＭＳ Ｐゴシック" charset="-128"/>
        <a:cs typeface="ＭＳ Ｐゴシック" charset="-128"/>
      </a:defRPr>
    </a:lvl7pPr>
    <a:lvl8pPr marL="3200400" algn="l" defTabSz="457200" rtl="0" eaLnBrk="1" latinLnBrk="0" hangingPunct="1">
      <a:defRPr sz="2400" kern="1200">
        <a:solidFill>
          <a:schemeClr val="tx1"/>
        </a:solidFill>
        <a:latin typeface="Arial" charset="0"/>
        <a:ea typeface="ＭＳ Ｐゴシック" charset="-128"/>
        <a:cs typeface="ＭＳ Ｐゴシック" charset="-128"/>
      </a:defRPr>
    </a:lvl8pPr>
    <a:lvl9pPr marL="3657600" algn="l" defTabSz="457200" rtl="0" eaLnBrk="1" latinLnBrk="0" hangingPunct="1">
      <a:defRPr sz="2400" kern="1200">
        <a:solidFill>
          <a:schemeClr val="tx1"/>
        </a:solidFill>
        <a:latin typeface="Arial" charset="0"/>
        <a:ea typeface="ＭＳ Ｐゴシック" charset="-128"/>
        <a:cs typeface="ＭＳ Ｐゴシック" charset="-128"/>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21586" autoAdjust="0"/>
    <p:restoredTop sz="94624" autoAdjust="0"/>
  </p:normalViewPr>
  <p:slideViewPr>
    <p:cSldViewPr>
      <p:cViewPr varScale="1">
        <p:scale>
          <a:sx n="75" d="100"/>
          <a:sy n="75" d="100"/>
        </p:scale>
        <p:origin x="-786" y="-8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60" d="100"/>
          <a:sy n="60" d="100"/>
        </p:scale>
        <p:origin x="-2478" y="-78"/>
      </p:cViewPr>
      <p:guideLst>
        <p:guide orient="horz" pos="2880"/>
        <p:guide pos="2160"/>
      </p:guideLst>
    </p:cSldViewPr>
  </p:notes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notesMaster" Target="notesMasters/notesMaster1.xml"/><Relationship Id="rId58"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5298"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200" dirty="0">
                <a:latin typeface="Arial" charset="0"/>
                <a:ea typeface="+mn-ea"/>
                <a:cs typeface="+mn-cs"/>
              </a:defRPr>
            </a:lvl1pPr>
          </a:lstStyle>
          <a:p>
            <a:pPr>
              <a:defRPr/>
            </a:pPr>
            <a:endParaRPr lang="en-US" dirty="0"/>
          </a:p>
        </p:txBody>
      </p:sp>
      <p:sp>
        <p:nvSpPr>
          <p:cNvPr id="55299" name="Rectangle 3"/>
          <p:cNvSpPr>
            <a:spLocks noGrp="1" noChangeArrowheads="1"/>
          </p:cNvSpPr>
          <p:nvPr>
            <p:ph type="dt" sz="quarter"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200" dirty="0">
                <a:latin typeface="Arial" charset="0"/>
                <a:ea typeface="+mn-ea"/>
                <a:cs typeface="+mn-cs"/>
              </a:defRPr>
            </a:lvl1pPr>
          </a:lstStyle>
          <a:p>
            <a:pPr>
              <a:defRPr/>
            </a:pPr>
            <a:endParaRPr lang="en-US" dirty="0"/>
          </a:p>
        </p:txBody>
      </p:sp>
      <p:sp>
        <p:nvSpPr>
          <p:cNvPr id="55300" name="Rectangle 4"/>
          <p:cNvSpPr>
            <a:spLocks noGrp="1" noChangeArrowheads="1"/>
          </p:cNvSpPr>
          <p:nvPr>
            <p:ph type="ftr" sz="quarter" idx="2"/>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200" dirty="0">
                <a:latin typeface="Arial" charset="0"/>
                <a:ea typeface="+mn-ea"/>
                <a:cs typeface="+mn-cs"/>
              </a:defRPr>
            </a:lvl1pPr>
          </a:lstStyle>
          <a:p>
            <a:pPr>
              <a:defRPr/>
            </a:pPr>
            <a:endParaRPr lang="en-US" dirty="0"/>
          </a:p>
        </p:txBody>
      </p:sp>
      <p:sp>
        <p:nvSpPr>
          <p:cNvPr id="55301" name="Rectangle 5"/>
          <p:cNvSpPr>
            <a:spLocks noGrp="1" noChangeArrowheads="1"/>
          </p:cNvSpPr>
          <p:nvPr>
            <p:ph type="sldNum" sz="quarter" idx="3"/>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a:latin typeface="Arial" charset="0"/>
                <a:ea typeface="+mn-ea"/>
                <a:cs typeface="+mn-cs"/>
              </a:defRPr>
            </a:lvl1pPr>
          </a:lstStyle>
          <a:p>
            <a:pPr>
              <a:defRPr/>
            </a:pPr>
            <a:fld id="{4F5EF843-E497-41F5-8484-E6E0E391503A}" type="slidenum">
              <a:rPr lang="en-US"/>
              <a:pPr>
                <a:defRPr/>
              </a:pPr>
              <a:t>‹#›</a:t>
            </a:fld>
            <a:endParaRPr lang="en-US" dirty="0"/>
          </a:p>
        </p:txBody>
      </p:sp>
    </p:spTree>
    <p:extLst>
      <p:ext uri="{BB962C8B-B14F-4D97-AF65-F5344CB8AC3E}">
        <p14:creationId xmlns:p14="http://schemas.microsoft.com/office/powerpoint/2010/main" xmlns="" val="249043196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7346"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200" dirty="0">
                <a:latin typeface="Arial" charset="0"/>
                <a:ea typeface="+mn-ea"/>
                <a:cs typeface="+mn-cs"/>
              </a:defRPr>
            </a:lvl1pPr>
          </a:lstStyle>
          <a:p>
            <a:pPr>
              <a:defRPr/>
            </a:pPr>
            <a:endParaRPr lang="en-US" dirty="0"/>
          </a:p>
        </p:txBody>
      </p:sp>
      <p:sp>
        <p:nvSpPr>
          <p:cNvPr id="57347"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200" dirty="0">
                <a:latin typeface="Arial" charset="0"/>
                <a:ea typeface="+mn-ea"/>
                <a:cs typeface="+mn-cs"/>
              </a:defRPr>
            </a:lvl1pPr>
          </a:lstStyle>
          <a:p>
            <a:pPr>
              <a:defRPr/>
            </a:pPr>
            <a:endParaRPr lang="en-US" dirty="0"/>
          </a:p>
        </p:txBody>
      </p:sp>
      <p:sp>
        <p:nvSpPr>
          <p:cNvPr id="14340"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57349"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57350"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200" dirty="0">
                <a:latin typeface="Arial" charset="0"/>
                <a:ea typeface="+mn-ea"/>
                <a:cs typeface="+mn-cs"/>
              </a:defRPr>
            </a:lvl1pPr>
          </a:lstStyle>
          <a:p>
            <a:pPr>
              <a:defRPr/>
            </a:pPr>
            <a:endParaRPr lang="en-US" dirty="0"/>
          </a:p>
        </p:txBody>
      </p:sp>
      <p:sp>
        <p:nvSpPr>
          <p:cNvPr id="57351"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a:latin typeface="Arial" charset="0"/>
                <a:ea typeface="+mn-ea"/>
                <a:cs typeface="+mn-cs"/>
              </a:defRPr>
            </a:lvl1pPr>
          </a:lstStyle>
          <a:p>
            <a:pPr>
              <a:defRPr/>
            </a:pPr>
            <a:fld id="{96760E52-5A00-4659-81ED-32764DA0DCD2}" type="slidenum">
              <a:rPr lang="en-US"/>
              <a:pPr>
                <a:defRPr/>
              </a:pPr>
              <a:t>‹#›</a:t>
            </a:fld>
            <a:endParaRPr lang="en-US" dirty="0"/>
          </a:p>
        </p:txBody>
      </p:sp>
    </p:spTree>
    <p:extLst>
      <p:ext uri="{BB962C8B-B14F-4D97-AF65-F5344CB8AC3E}">
        <p14:creationId xmlns:p14="http://schemas.microsoft.com/office/powerpoint/2010/main" xmlns="" val="324168376"/>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ＭＳ Ｐゴシック" charset="-128"/>
        <a:cs typeface="ＭＳ Ｐゴシック" charset="-128"/>
      </a:defRPr>
    </a:lvl1pPr>
    <a:lvl2pPr marL="457200" algn="l" rtl="0" eaLnBrk="0" fontAlgn="base" hangingPunct="0">
      <a:spcBef>
        <a:spcPct val="30000"/>
      </a:spcBef>
      <a:spcAft>
        <a:spcPct val="0"/>
      </a:spcAft>
      <a:defRPr sz="1200" kern="1200">
        <a:solidFill>
          <a:schemeClr val="tx1"/>
        </a:solidFill>
        <a:latin typeface="Arial" charset="0"/>
        <a:ea typeface="ＭＳ Ｐゴシック" charset="-128"/>
        <a:cs typeface="+mn-cs"/>
      </a:defRPr>
    </a:lvl2pPr>
    <a:lvl3pPr marL="914400" algn="l" rtl="0" eaLnBrk="0" fontAlgn="base" hangingPunct="0">
      <a:spcBef>
        <a:spcPct val="30000"/>
      </a:spcBef>
      <a:spcAft>
        <a:spcPct val="0"/>
      </a:spcAft>
      <a:defRPr sz="1200" kern="1200">
        <a:solidFill>
          <a:schemeClr val="tx1"/>
        </a:solidFill>
        <a:latin typeface="Arial" charset="0"/>
        <a:ea typeface="ＭＳ Ｐゴシック" charset="-128"/>
        <a:cs typeface="+mn-cs"/>
      </a:defRPr>
    </a:lvl3pPr>
    <a:lvl4pPr marL="1371600" algn="l" rtl="0" eaLnBrk="0" fontAlgn="base" hangingPunct="0">
      <a:spcBef>
        <a:spcPct val="30000"/>
      </a:spcBef>
      <a:spcAft>
        <a:spcPct val="0"/>
      </a:spcAft>
      <a:defRPr sz="1200" kern="1200">
        <a:solidFill>
          <a:schemeClr val="tx1"/>
        </a:solidFill>
        <a:latin typeface="Arial" charset="0"/>
        <a:ea typeface="ＭＳ Ｐゴシック" charset="-128"/>
        <a:cs typeface="+mn-cs"/>
      </a:defRPr>
    </a:lvl4pPr>
    <a:lvl5pPr marL="1828800" algn="l" rtl="0" eaLnBrk="0" fontAlgn="base" hangingPunct="0">
      <a:spcBef>
        <a:spcPct val="30000"/>
      </a:spcBef>
      <a:spcAft>
        <a:spcPct val="0"/>
      </a:spcAft>
      <a:defRPr sz="1200" kern="1200">
        <a:solidFill>
          <a:schemeClr val="tx1"/>
        </a:solidFill>
        <a:latin typeface="Arial" charset="0"/>
        <a:ea typeface="ＭＳ Ｐゴシック"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Rectangle 7"/>
          <p:cNvSpPr>
            <a:spLocks noGrp="1" noChangeArrowheads="1"/>
          </p:cNvSpPr>
          <p:nvPr>
            <p:ph type="sldNum" sz="quarter" idx="5"/>
          </p:nvPr>
        </p:nvSpPr>
        <p:spPr>
          <a:noFill/>
        </p:spPr>
        <p:txBody>
          <a:bodyPr/>
          <a:lstStyle/>
          <a:p>
            <a:fld id="{49B4BE18-089D-4E12-8AD4-6B2BB7EF9E27}" type="slidenum">
              <a:rPr lang="en-US" smtClean="0">
                <a:ea typeface="ＭＳ Ｐゴシック" charset="-128"/>
                <a:cs typeface="ＭＳ Ｐゴシック" charset="-128"/>
              </a:rPr>
              <a:pPr/>
              <a:t>1</a:t>
            </a:fld>
            <a:endParaRPr lang="en-US" dirty="0" smtClean="0">
              <a:ea typeface="ＭＳ Ｐゴシック" charset="-128"/>
              <a:cs typeface="ＭＳ Ｐゴシック" charset="-128"/>
            </a:endParaRPr>
          </a:p>
        </p:txBody>
      </p:sp>
      <p:sp>
        <p:nvSpPr>
          <p:cNvPr id="17410" name="Rectangle 2"/>
          <p:cNvSpPr>
            <a:spLocks noGrp="1" noRot="1" noChangeAspect="1" noChangeArrowheads="1" noTextEdit="1"/>
          </p:cNvSpPr>
          <p:nvPr>
            <p:ph type="sldImg"/>
          </p:nvPr>
        </p:nvSpPr>
        <p:spPr>
          <a:ln/>
        </p:spPr>
      </p:sp>
      <p:sp>
        <p:nvSpPr>
          <p:cNvPr id="17411" name="Rectangle 3"/>
          <p:cNvSpPr>
            <a:spLocks noGrp="1" noChangeArrowheads="1"/>
          </p:cNvSpPr>
          <p:nvPr>
            <p:ph type="body" idx="1"/>
          </p:nvPr>
        </p:nvSpPr>
        <p:spPr>
          <a:noFill/>
          <a:ln/>
        </p:spPr>
        <p:txBody>
          <a:bodyPr/>
          <a:lstStyle/>
          <a:p>
            <a:pPr eaLnBrk="1" hangingPunct="1"/>
            <a:endParaRPr lang="en-US" dirty="0"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96760E52-5A00-4659-81ED-32764DA0DCD2}" type="slidenum">
              <a:rPr lang="en-US" smtClean="0"/>
              <a:pPr>
                <a:defRPr/>
              </a:pPr>
              <a:t>10</a:t>
            </a:fld>
            <a:endParaRPr lang="en-US"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96760E52-5A00-4659-81ED-32764DA0DCD2}" type="slidenum">
              <a:rPr lang="en-US" smtClean="0"/>
              <a:pPr>
                <a:defRPr/>
              </a:pPr>
              <a:t>11</a:t>
            </a:fld>
            <a:endParaRPr lang="en-US"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96760E52-5A00-4659-81ED-32764DA0DCD2}" type="slidenum">
              <a:rPr lang="en-US" smtClean="0"/>
              <a:pPr>
                <a:defRPr/>
              </a:pPr>
              <a:t>12</a:t>
            </a:fld>
            <a:endParaRPr lang="en-US"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96760E52-5A00-4659-81ED-32764DA0DCD2}" type="slidenum">
              <a:rPr lang="en-US" smtClean="0"/>
              <a:pPr>
                <a:defRPr/>
              </a:pPr>
              <a:t>13</a:t>
            </a:fld>
            <a:endParaRPr lang="en-US"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96760E52-5A00-4659-81ED-32764DA0DCD2}" type="slidenum">
              <a:rPr lang="en-US" smtClean="0"/>
              <a:pPr>
                <a:defRPr/>
              </a:pPr>
              <a:t>14</a:t>
            </a:fld>
            <a:endParaRPr lang="en-US"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96760E52-5A00-4659-81ED-32764DA0DCD2}" type="slidenum">
              <a:rPr lang="en-US" smtClean="0"/>
              <a:pPr>
                <a:defRPr/>
              </a:pPr>
              <a:t>15</a:t>
            </a:fld>
            <a:endParaRPr lang="en-US"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96760E52-5A00-4659-81ED-32764DA0DCD2}" type="slidenum">
              <a:rPr lang="en-US" smtClean="0"/>
              <a:pPr>
                <a:defRPr/>
              </a:pPr>
              <a:t>16</a:t>
            </a:fld>
            <a:endParaRPr lang="en-US" dirty="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96760E52-5A00-4659-81ED-32764DA0DCD2}" type="slidenum">
              <a:rPr lang="en-US" smtClean="0"/>
              <a:pPr>
                <a:defRPr/>
              </a:pPr>
              <a:t>17</a:t>
            </a:fld>
            <a:endParaRPr lang="en-US" dirty="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96760E52-5A00-4659-81ED-32764DA0DCD2}" type="slidenum">
              <a:rPr lang="en-US" smtClean="0"/>
              <a:pPr>
                <a:defRPr/>
              </a:pPr>
              <a:t>18</a:t>
            </a:fld>
            <a:endParaRPr lang="en-US" dirty="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96760E52-5A00-4659-81ED-32764DA0DCD2}" type="slidenum">
              <a:rPr lang="en-US" smtClean="0"/>
              <a:pPr>
                <a:defRPr/>
              </a:pPr>
              <a:t>19</a:t>
            </a:fld>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96760E52-5A00-4659-81ED-32764DA0DCD2}" type="slidenum">
              <a:rPr lang="en-US" smtClean="0"/>
              <a:pPr>
                <a:defRPr/>
              </a:pPr>
              <a:t>2</a:t>
            </a:fld>
            <a:endParaRPr lang="en-US" dirty="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96760E52-5A00-4659-81ED-32764DA0DCD2}" type="slidenum">
              <a:rPr lang="en-US" smtClean="0"/>
              <a:pPr>
                <a:defRPr/>
              </a:pPr>
              <a:t>20</a:t>
            </a:fld>
            <a:endParaRPr lang="en-US" dirty="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96760E52-5A00-4659-81ED-32764DA0DCD2}" type="slidenum">
              <a:rPr lang="en-US" smtClean="0"/>
              <a:pPr>
                <a:defRPr/>
              </a:pPr>
              <a:t>21</a:t>
            </a:fld>
            <a:endParaRPr lang="en-US" dirty="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96760E52-5A00-4659-81ED-32764DA0DCD2}" type="slidenum">
              <a:rPr lang="en-US" smtClean="0"/>
              <a:pPr>
                <a:defRPr/>
              </a:pPr>
              <a:t>22</a:t>
            </a:fld>
            <a:endParaRPr lang="en-US" dirty="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96760E52-5A00-4659-81ED-32764DA0DCD2}" type="slidenum">
              <a:rPr lang="en-US" smtClean="0"/>
              <a:pPr>
                <a:defRPr/>
              </a:pPr>
              <a:t>23</a:t>
            </a:fld>
            <a:endParaRPr lang="en-US" dirty="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96760E52-5A00-4659-81ED-32764DA0DCD2}" type="slidenum">
              <a:rPr lang="en-US" smtClean="0"/>
              <a:pPr>
                <a:defRPr/>
              </a:pPr>
              <a:t>24</a:t>
            </a:fld>
            <a:endParaRPr lang="en-US" dirty="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96760E52-5A00-4659-81ED-32764DA0DCD2}" type="slidenum">
              <a:rPr lang="en-US" smtClean="0"/>
              <a:pPr>
                <a:defRPr/>
              </a:pPr>
              <a:t>25</a:t>
            </a:fld>
            <a:endParaRPr lang="en-US" dirty="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96760E52-5A00-4659-81ED-32764DA0DCD2}" type="slidenum">
              <a:rPr lang="en-US" smtClean="0"/>
              <a:pPr>
                <a:defRPr/>
              </a:pPr>
              <a:t>26</a:t>
            </a:fld>
            <a:endParaRPr lang="en-US" dirty="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96760E52-5A00-4659-81ED-32764DA0DCD2}" type="slidenum">
              <a:rPr lang="en-US" smtClean="0"/>
              <a:pPr>
                <a:defRPr/>
              </a:pPr>
              <a:t>27</a:t>
            </a:fld>
            <a:endParaRPr lang="en-US" dirty="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96760E52-5A00-4659-81ED-32764DA0DCD2}" type="slidenum">
              <a:rPr lang="en-US" smtClean="0"/>
              <a:pPr>
                <a:defRPr/>
              </a:pPr>
              <a:t>28</a:t>
            </a:fld>
            <a:endParaRPr lang="en-US" dirty="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96760E52-5A00-4659-81ED-32764DA0DCD2}" type="slidenum">
              <a:rPr lang="en-US" smtClean="0"/>
              <a:pPr>
                <a:defRPr/>
              </a:pPr>
              <a:t>29</a:t>
            </a:fld>
            <a:endParaRPr 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Slide Image Placeholder 1"/>
          <p:cNvSpPr>
            <a:spLocks noGrp="1" noRot="1" noChangeAspect="1"/>
          </p:cNvSpPr>
          <p:nvPr>
            <p:ph type="sldImg"/>
          </p:nvPr>
        </p:nvSpPr>
        <p:spPr>
          <a:ln/>
        </p:spPr>
      </p:sp>
      <p:sp>
        <p:nvSpPr>
          <p:cNvPr id="20482" name="Notes Placeholder 2"/>
          <p:cNvSpPr>
            <a:spLocks noGrp="1"/>
          </p:cNvSpPr>
          <p:nvPr>
            <p:ph type="body" idx="1"/>
          </p:nvPr>
        </p:nvSpPr>
        <p:spPr>
          <a:noFill/>
          <a:ln/>
        </p:spPr>
        <p:txBody>
          <a:bodyPr/>
          <a:lstStyle/>
          <a:p>
            <a:endParaRPr lang="en-US" dirty="0" smtClean="0"/>
          </a:p>
        </p:txBody>
      </p:sp>
      <p:sp>
        <p:nvSpPr>
          <p:cNvPr id="20483" name="Slide Number Placeholder 3"/>
          <p:cNvSpPr>
            <a:spLocks noGrp="1"/>
          </p:cNvSpPr>
          <p:nvPr>
            <p:ph type="sldNum" sz="quarter" idx="5"/>
          </p:nvPr>
        </p:nvSpPr>
        <p:spPr>
          <a:noFill/>
        </p:spPr>
        <p:txBody>
          <a:bodyPr/>
          <a:lstStyle/>
          <a:p>
            <a:fld id="{CCAC23C5-0809-40AE-88B4-28843DA95768}" type="slidenum">
              <a:rPr lang="en-US" smtClean="0">
                <a:ea typeface="ＭＳ Ｐゴシック" charset="-128"/>
                <a:cs typeface="ＭＳ Ｐゴシック" charset="-128"/>
              </a:rPr>
              <a:pPr/>
              <a:t>3</a:t>
            </a:fld>
            <a:endParaRPr lang="en-US" dirty="0" smtClean="0">
              <a:ea typeface="ＭＳ Ｐゴシック" charset="-128"/>
              <a:cs typeface="ＭＳ Ｐゴシック" charset="-128"/>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96760E52-5A00-4659-81ED-32764DA0DCD2}" type="slidenum">
              <a:rPr lang="en-US" smtClean="0"/>
              <a:pPr>
                <a:defRPr/>
              </a:pPr>
              <a:t>30</a:t>
            </a:fld>
            <a:endParaRPr lang="en-US" dirty="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96760E52-5A00-4659-81ED-32764DA0DCD2}" type="slidenum">
              <a:rPr lang="en-US" smtClean="0"/>
              <a:pPr>
                <a:defRPr/>
              </a:pPr>
              <a:t>31</a:t>
            </a:fld>
            <a:endParaRPr lang="en-US" dirty="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96760E52-5A00-4659-81ED-32764DA0DCD2}" type="slidenum">
              <a:rPr lang="en-US" smtClean="0"/>
              <a:pPr>
                <a:defRPr/>
              </a:pPr>
              <a:t>32</a:t>
            </a:fld>
            <a:endParaRPr lang="en-US" dirty="0"/>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96760E52-5A00-4659-81ED-32764DA0DCD2}" type="slidenum">
              <a:rPr lang="en-US" smtClean="0"/>
              <a:pPr>
                <a:defRPr/>
              </a:pPr>
              <a:t>33</a:t>
            </a:fld>
            <a:endParaRPr lang="en-US" dirty="0"/>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96760E52-5A00-4659-81ED-32764DA0DCD2}" type="slidenum">
              <a:rPr lang="en-US" smtClean="0"/>
              <a:pPr>
                <a:defRPr/>
              </a:pPr>
              <a:t>34</a:t>
            </a:fld>
            <a:endParaRPr lang="en-US" dirty="0"/>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96760E52-5A00-4659-81ED-32764DA0DCD2}" type="slidenum">
              <a:rPr lang="en-US" smtClean="0"/>
              <a:pPr>
                <a:defRPr/>
              </a:pPr>
              <a:t>35</a:t>
            </a:fld>
            <a:endParaRPr lang="en-US" dirty="0"/>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96760E52-5A00-4659-81ED-32764DA0DCD2}" type="slidenum">
              <a:rPr lang="en-US" smtClean="0"/>
              <a:pPr>
                <a:defRPr/>
              </a:pPr>
              <a:t>36</a:t>
            </a:fld>
            <a:endParaRPr lang="en-US" dirty="0"/>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96760E52-5A00-4659-81ED-32764DA0DCD2}" type="slidenum">
              <a:rPr lang="en-US" smtClean="0"/>
              <a:pPr>
                <a:defRPr/>
              </a:pPr>
              <a:t>37</a:t>
            </a:fld>
            <a:endParaRPr lang="en-US" dirty="0"/>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96760E52-5A00-4659-81ED-32764DA0DCD2}" type="slidenum">
              <a:rPr lang="en-US" smtClean="0"/>
              <a:pPr>
                <a:defRPr/>
              </a:pPr>
              <a:t>38</a:t>
            </a:fld>
            <a:endParaRPr lang="en-US" dirty="0"/>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96760E52-5A00-4659-81ED-32764DA0DCD2}" type="slidenum">
              <a:rPr lang="en-US" smtClean="0"/>
              <a:pPr>
                <a:defRPr/>
              </a:pPr>
              <a:t>39</a:t>
            </a:fld>
            <a:endParaRPr 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96760E52-5A00-4659-81ED-32764DA0DCD2}" type="slidenum">
              <a:rPr lang="en-US" smtClean="0"/>
              <a:pPr>
                <a:defRPr/>
              </a:pPr>
              <a:t>4</a:t>
            </a:fld>
            <a:endParaRPr lang="en-US" dirty="0"/>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96760E52-5A00-4659-81ED-32764DA0DCD2}" type="slidenum">
              <a:rPr lang="en-US" smtClean="0"/>
              <a:pPr>
                <a:defRPr/>
              </a:pPr>
              <a:t>40</a:t>
            </a:fld>
            <a:endParaRPr lang="en-US" dirty="0"/>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96760E52-5A00-4659-81ED-32764DA0DCD2}" type="slidenum">
              <a:rPr lang="en-US" smtClean="0"/>
              <a:pPr>
                <a:defRPr/>
              </a:pPr>
              <a:t>41</a:t>
            </a:fld>
            <a:endParaRPr lang="en-US" dirty="0"/>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96760E52-5A00-4659-81ED-32764DA0DCD2}" type="slidenum">
              <a:rPr lang="en-US" smtClean="0"/>
              <a:pPr>
                <a:defRPr/>
              </a:pPr>
              <a:t>42</a:t>
            </a:fld>
            <a:endParaRPr lang="en-US" dirty="0"/>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96760E52-5A00-4659-81ED-32764DA0DCD2}" type="slidenum">
              <a:rPr lang="en-US" smtClean="0"/>
              <a:pPr>
                <a:defRPr/>
              </a:pPr>
              <a:t>43</a:t>
            </a:fld>
            <a:endParaRPr lang="en-US" dirty="0"/>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96760E52-5A00-4659-81ED-32764DA0DCD2}" type="slidenum">
              <a:rPr lang="en-US" smtClean="0"/>
              <a:pPr>
                <a:defRPr/>
              </a:pPr>
              <a:t>44</a:t>
            </a:fld>
            <a:endParaRPr lang="en-US" dirty="0"/>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96760E52-5A00-4659-81ED-32764DA0DCD2}" type="slidenum">
              <a:rPr lang="en-US" smtClean="0"/>
              <a:pPr>
                <a:defRPr/>
              </a:pPr>
              <a:t>45</a:t>
            </a:fld>
            <a:endParaRPr lang="en-US" dirty="0"/>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96760E52-5A00-4659-81ED-32764DA0DCD2}" type="slidenum">
              <a:rPr lang="en-US" smtClean="0"/>
              <a:pPr>
                <a:defRPr/>
              </a:pPr>
              <a:t>46</a:t>
            </a:fld>
            <a:endParaRPr lang="en-US" dirty="0"/>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96760E52-5A00-4659-81ED-32764DA0DCD2}" type="slidenum">
              <a:rPr lang="en-US" smtClean="0"/>
              <a:pPr>
                <a:defRPr/>
              </a:pPr>
              <a:t>47</a:t>
            </a:fld>
            <a:endParaRPr lang="en-US" dirty="0"/>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96760E52-5A00-4659-81ED-32764DA0DCD2}" type="slidenum">
              <a:rPr lang="en-US" smtClean="0"/>
              <a:pPr>
                <a:defRPr/>
              </a:pPr>
              <a:t>48</a:t>
            </a:fld>
            <a:endParaRPr lang="en-US" dirty="0"/>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96760E52-5A00-4659-81ED-32764DA0DCD2}" type="slidenum">
              <a:rPr lang="en-US" smtClean="0"/>
              <a:pPr>
                <a:defRPr/>
              </a:pPr>
              <a:t>49</a:t>
            </a:fld>
            <a:endParaRPr 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96760E52-5A00-4659-81ED-32764DA0DCD2}" type="slidenum">
              <a:rPr lang="en-US" smtClean="0"/>
              <a:pPr>
                <a:defRPr/>
              </a:pPr>
              <a:t>5</a:t>
            </a:fld>
            <a:endParaRPr lang="en-US" dirty="0"/>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96760E52-5A00-4659-81ED-32764DA0DCD2}" type="slidenum">
              <a:rPr lang="en-US" smtClean="0"/>
              <a:pPr>
                <a:defRPr/>
              </a:pPr>
              <a:t>50</a:t>
            </a:fld>
            <a:endParaRPr lang="en-US" dirty="0"/>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96760E52-5A00-4659-81ED-32764DA0DCD2}" type="slidenum">
              <a:rPr lang="en-US" smtClean="0"/>
              <a:pPr>
                <a:defRPr/>
              </a:pPr>
              <a:t>51</a:t>
            </a:fld>
            <a:endParaRPr 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96760E52-5A00-4659-81ED-32764DA0DCD2}" type="slidenum">
              <a:rPr lang="en-US" smtClean="0"/>
              <a:pPr>
                <a:defRPr/>
              </a:pPr>
              <a:t>6</a:t>
            </a:fld>
            <a:endParaRPr lang="en-US"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96760E52-5A00-4659-81ED-32764DA0DCD2}" type="slidenum">
              <a:rPr lang="en-US" smtClean="0"/>
              <a:pPr>
                <a:defRPr/>
              </a:pPr>
              <a:t>7</a:t>
            </a:fld>
            <a:endParaRPr lang="en-US"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96760E52-5A00-4659-81ED-32764DA0DCD2}" type="slidenum">
              <a:rPr lang="en-US" smtClean="0"/>
              <a:pPr>
                <a:defRPr/>
              </a:pPr>
              <a:t>8</a:t>
            </a:fld>
            <a:endParaRPr lang="en-US"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96760E52-5A00-4659-81ED-32764DA0DCD2}" type="slidenum">
              <a:rPr lang="en-US" smtClean="0"/>
              <a:pPr>
                <a:defRPr/>
              </a:pPr>
              <a:t>9</a:t>
            </a:fld>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rgbClr val="FFC91D"/>
        </a:solidFill>
        <a:effectLst/>
      </p:bgPr>
    </p:bg>
    <p:spTree>
      <p:nvGrpSpPr>
        <p:cNvPr id="1" name=""/>
        <p:cNvGrpSpPr/>
        <p:nvPr/>
      </p:nvGrpSpPr>
      <p:grpSpPr>
        <a:xfrm>
          <a:off x="0" y="0"/>
          <a:ext cx="0" cy="0"/>
          <a:chOff x="0" y="0"/>
          <a:chExt cx="0" cy="0"/>
        </a:xfrm>
      </p:grpSpPr>
      <p:pic>
        <p:nvPicPr>
          <p:cNvPr id="1026" name="Picture 2"/>
          <p:cNvPicPr>
            <a:picLocks noChangeAspect="1" noChangeArrowheads="1"/>
          </p:cNvPicPr>
          <p:nvPr userDrawn="1"/>
        </p:nvPicPr>
        <p:blipFill>
          <a:blip r:embed="rId2"/>
          <a:srcRect/>
          <a:stretch>
            <a:fillRect/>
          </a:stretch>
        </p:blipFill>
        <p:spPr bwMode="auto">
          <a:xfrm>
            <a:off x="-94693" y="0"/>
            <a:ext cx="4684923" cy="6858000"/>
          </a:xfrm>
          <a:prstGeom prst="rect">
            <a:avLst/>
          </a:prstGeom>
          <a:noFill/>
          <a:ln w="9525">
            <a:noFill/>
            <a:miter lim="800000"/>
            <a:headEnd/>
            <a:tailEnd/>
          </a:ln>
          <a:effectLst/>
        </p:spPr>
      </p:pic>
      <p:grpSp>
        <p:nvGrpSpPr>
          <p:cNvPr id="2" name="Group 2"/>
          <p:cNvGrpSpPr>
            <a:grpSpLocks/>
          </p:cNvGrpSpPr>
          <p:nvPr/>
        </p:nvGrpSpPr>
        <p:grpSpPr bwMode="auto">
          <a:xfrm>
            <a:off x="0" y="0"/>
            <a:ext cx="5867400" cy="6858000"/>
            <a:chOff x="0" y="0"/>
            <a:chExt cx="3696" cy="4320"/>
          </a:xfrm>
        </p:grpSpPr>
        <p:sp>
          <p:nvSpPr>
            <p:cNvPr id="5" name="Rectangle 3"/>
            <p:cNvSpPr>
              <a:spLocks noChangeArrowheads="1"/>
            </p:cNvSpPr>
            <p:nvPr/>
          </p:nvSpPr>
          <p:spPr bwMode="auto">
            <a:xfrm>
              <a:off x="0" y="0"/>
              <a:ext cx="2880" cy="4320"/>
            </a:xfrm>
            <a:prstGeom prst="rect">
              <a:avLst/>
            </a:prstGeom>
            <a:noFill/>
            <a:ln w="9525">
              <a:noFill/>
              <a:miter lim="800000"/>
              <a:headEnd/>
              <a:tailEnd/>
            </a:ln>
            <a:effectLst/>
          </p:spPr>
          <p:txBody>
            <a:bodyPr wrap="none" anchor="ctr"/>
            <a:lstStyle/>
            <a:p>
              <a:pPr algn="ctr">
                <a:defRPr/>
              </a:pPr>
              <a:endParaRPr kumimoji="1" lang="en-US" dirty="0">
                <a:latin typeface="Times New Roman" pitchFamily="18" charset="0"/>
                <a:ea typeface="+mn-ea"/>
                <a:cs typeface="+mn-cs"/>
              </a:endParaRPr>
            </a:p>
          </p:txBody>
        </p:sp>
        <p:sp>
          <p:nvSpPr>
            <p:cNvPr id="6" name="AutoShape 4"/>
            <p:cNvSpPr>
              <a:spLocks noChangeArrowheads="1"/>
            </p:cNvSpPr>
            <p:nvPr/>
          </p:nvSpPr>
          <p:spPr bwMode="white">
            <a:xfrm>
              <a:off x="432" y="624"/>
              <a:ext cx="3264" cy="1200"/>
            </a:xfrm>
            <a:prstGeom prst="roundRect">
              <a:avLst>
                <a:gd name="adj" fmla="val 50000"/>
              </a:avLst>
            </a:prstGeom>
            <a:solidFill>
              <a:schemeClr val="bg1"/>
            </a:solidFill>
            <a:ln w="9525">
              <a:noFill/>
              <a:round/>
              <a:headEnd/>
              <a:tailEnd/>
            </a:ln>
            <a:effectLst/>
          </p:spPr>
          <p:txBody>
            <a:bodyPr wrap="none" anchor="ctr"/>
            <a:lstStyle/>
            <a:p>
              <a:pPr algn="ctr">
                <a:defRPr/>
              </a:pPr>
              <a:endParaRPr kumimoji="1" lang="en-US" dirty="0">
                <a:latin typeface="Times New Roman" pitchFamily="18" charset="0"/>
                <a:ea typeface="+mn-ea"/>
                <a:cs typeface="+mn-cs"/>
              </a:endParaRPr>
            </a:p>
          </p:txBody>
        </p:sp>
      </p:grpSp>
      <p:grpSp>
        <p:nvGrpSpPr>
          <p:cNvPr id="3" name="Group 5"/>
          <p:cNvGrpSpPr>
            <a:grpSpLocks/>
          </p:cNvGrpSpPr>
          <p:nvPr/>
        </p:nvGrpSpPr>
        <p:grpSpPr bwMode="auto">
          <a:xfrm>
            <a:off x="3632199" y="4889497"/>
            <a:ext cx="5083012" cy="325437"/>
            <a:chOff x="2288" y="3080"/>
            <a:chExt cx="3083" cy="228"/>
          </a:xfrm>
          <a:solidFill>
            <a:srgbClr val="002060"/>
          </a:solidFill>
          <a:effectLst/>
        </p:grpSpPr>
        <p:sp>
          <p:nvSpPr>
            <p:cNvPr id="8" name="AutoShape 6"/>
            <p:cNvSpPr>
              <a:spLocks noChangeArrowheads="1"/>
            </p:cNvSpPr>
            <p:nvPr/>
          </p:nvSpPr>
          <p:spPr bwMode="auto">
            <a:xfrm flipH="1">
              <a:off x="2288" y="3080"/>
              <a:ext cx="2953" cy="228"/>
            </a:xfrm>
            <a:prstGeom prst="roundRect">
              <a:avLst>
                <a:gd name="adj" fmla="val 0"/>
              </a:avLst>
            </a:prstGeom>
            <a:solidFill>
              <a:schemeClr val="hlink"/>
            </a:solidFill>
            <a:ln w="9525">
              <a:noFill/>
              <a:round/>
              <a:headEnd/>
              <a:tailEnd/>
            </a:ln>
            <a:effectLst/>
          </p:spPr>
          <p:txBody>
            <a:bodyPr wrap="none" anchor="ctr"/>
            <a:lstStyle/>
            <a:p>
              <a:pPr eaLnBrk="0" hangingPunct="0">
                <a:defRPr/>
              </a:pPr>
              <a:endParaRPr lang="en-US" sz="1800" dirty="0">
                <a:ea typeface="+mn-ea"/>
                <a:cs typeface="+mn-cs"/>
              </a:endParaRPr>
            </a:p>
          </p:txBody>
        </p:sp>
        <p:sp>
          <p:nvSpPr>
            <p:cNvPr id="9" name="AutoShape 7"/>
            <p:cNvSpPr>
              <a:spLocks noChangeArrowheads="1"/>
            </p:cNvSpPr>
            <p:nvPr/>
          </p:nvSpPr>
          <p:spPr bwMode="auto">
            <a:xfrm>
              <a:off x="5196" y="3080"/>
              <a:ext cx="175" cy="228"/>
            </a:xfrm>
            <a:prstGeom prst="flowChartDelay">
              <a:avLst/>
            </a:prstGeom>
            <a:solidFill>
              <a:schemeClr val="hlink"/>
            </a:solidFill>
            <a:ln w="9525">
              <a:noFill/>
              <a:miter lim="800000"/>
              <a:headEnd/>
              <a:tailEnd/>
            </a:ln>
            <a:effectLst/>
          </p:spPr>
          <p:txBody>
            <a:bodyPr wrap="none" anchor="ctr"/>
            <a:lstStyle/>
            <a:p>
              <a:pPr eaLnBrk="0" hangingPunct="0">
                <a:defRPr/>
              </a:pPr>
              <a:endParaRPr lang="en-US" sz="1800" dirty="0">
                <a:ea typeface="+mn-ea"/>
                <a:cs typeface="+mn-cs"/>
              </a:endParaRPr>
            </a:p>
          </p:txBody>
        </p:sp>
      </p:grpSp>
      <p:sp>
        <p:nvSpPr>
          <p:cNvPr id="70664" name="Rectangle 8"/>
          <p:cNvSpPr>
            <a:spLocks noGrp="1" noChangeArrowheads="1"/>
          </p:cNvSpPr>
          <p:nvPr>
            <p:ph type="subTitle" idx="1"/>
          </p:nvPr>
        </p:nvSpPr>
        <p:spPr>
          <a:xfrm>
            <a:off x="4673600" y="2927350"/>
            <a:ext cx="4013200" cy="1822450"/>
          </a:xfrm>
        </p:spPr>
        <p:txBody>
          <a:bodyPr anchor="b"/>
          <a:lstStyle>
            <a:lvl1pPr marL="0" indent="0">
              <a:buFont typeface="Wingdings" pitchFamily="2" charset="2"/>
              <a:buNone/>
              <a:defRPr>
                <a:solidFill>
                  <a:schemeClr val="tx2"/>
                </a:solidFill>
              </a:defRPr>
            </a:lvl1pPr>
          </a:lstStyle>
          <a:p>
            <a:r>
              <a:rPr lang="en-US" dirty="0"/>
              <a:t>Click to edit Master subtitle style</a:t>
            </a:r>
          </a:p>
        </p:txBody>
      </p:sp>
      <p:sp>
        <p:nvSpPr>
          <p:cNvPr id="70668" name="AutoShape 12"/>
          <p:cNvSpPr>
            <a:spLocks noGrp="1" noChangeArrowheads="1"/>
          </p:cNvSpPr>
          <p:nvPr>
            <p:ph type="ctrTitle" sz="quarter"/>
          </p:nvPr>
        </p:nvSpPr>
        <p:spPr>
          <a:xfrm>
            <a:off x="685800" y="990600"/>
            <a:ext cx="8229600" cy="1905000"/>
          </a:xfrm>
          <a:prstGeom prst="roundRect">
            <a:avLst>
              <a:gd name="adj" fmla="val 50000"/>
            </a:avLst>
          </a:prstGeom>
          <a:solidFill>
            <a:srgbClr val="FFC91D"/>
          </a:solidFill>
        </p:spPr>
        <p:txBody>
          <a:bodyPr anchor="ctr"/>
          <a:lstStyle>
            <a:lvl1pPr algn="ctr">
              <a:defRPr>
                <a:solidFill>
                  <a:schemeClr val="tx1"/>
                </a:solidFill>
              </a:defRPr>
            </a:lvl1pPr>
          </a:lstStyle>
          <a:p>
            <a:r>
              <a:rPr lang="en-US" dirty="0"/>
              <a:t>Click to edit Master title style</a:t>
            </a:r>
          </a:p>
        </p:txBody>
      </p:sp>
      <p:sp>
        <p:nvSpPr>
          <p:cNvPr id="10" name="Rectangle 11"/>
          <p:cNvSpPr>
            <a:spLocks noGrp="1" noChangeArrowheads="1"/>
          </p:cNvSpPr>
          <p:nvPr>
            <p:ph type="sldNum" sz="quarter" idx="10"/>
          </p:nvPr>
        </p:nvSpPr>
        <p:spPr>
          <a:xfrm>
            <a:off x="76200" y="6248400"/>
            <a:ext cx="587375" cy="488950"/>
          </a:xfrm>
        </p:spPr>
        <p:txBody>
          <a:bodyPr anchorCtr="0"/>
          <a:lstStyle>
            <a:lvl1pPr>
              <a:defRPr/>
            </a:lvl1pPr>
          </a:lstStyle>
          <a:p>
            <a:pPr>
              <a:defRPr/>
            </a:pPr>
            <a:fld id="{0B789208-38E0-4DCD-830D-C58E0260B579}" type="slidenum">
              <a:rPr lang="en-US"/>
              <a:pPr>
                <a:defRPr/>
              </a:pPr>
              <a:t>‹#›</a:t>
            </a:fld>
            <a:endParaRPr lang="en-US" dirty="0"/>
          </a:p>
        </p:txBody>
      </p:sp>
    </p:spTree>
  </p:cSld>
  <p:clrMapOvr>
    <a:masterClrMapping/>
  </p:clrMapOvr>
  <p:transition>
    <p:random/>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3"/>
          <p:cNvSpPr>
            <a:spLocks noGrp="1" noChangeArrowheads="1"/>
          </p:cNvSpPr>
          <p:nvPr>
            <p:ph type="sldNum" sz="quarter" idx="10"/>
          </p:nvPr>
        </p:nvSpPr>
        <p:spPr>
          <a:ln/>
        </p:spPr>
        <p:txBody>
          <a:bodyPr/>
          <a:lstStyle>
            <a:lvl1pPr>
              <a:defRPr/>
            </a:lvl1pPr>
          </a:lstStyle>
          <a:p>
            <a:pPr>
              <a:defRPr/>
            </a:pPr>
            <a:fld id="{D9B2E2BB-F49A-468D-A26E-E7EAB42D6543}" type="slidenum">
              <a:rPr lang="en-US"/>
              <a:pPr>
                <a:defRPr/>
              </a:pPr>
              <a:t>‹#›</a:t>
            </a:fld>
            <a:endParaRPr lang="en-US" dirty="0"/>
          </a:p>
        </p:txBody>
      </p:sp>
    </p:spTree>
  </p:cSld>
  <p:clrMapOvr>
    <a:masterClrMapping/>
  </p:clrMapOvr>
  <p:transition>
    <p:random/>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05600" y="762000"/>
            <a:ext cx="1981200" cy="532447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762000" y="762000"/>
            <a:ext cx="5791200" cy="532447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3"/>
          <p:cNvSpPr>
            <a:spLocks noGrp="1" noChangeArrowheads="1"/>
          </p:cNvSpPr>
          <p:nvPr>
            <p:ph type="sldNum" sz="quarter" idx="10"/>
          </p:nvPr>
        </p:nvSpPr>
        <p:spPr>
          <a:ln/>
        </p:spPr>
        <p:txBody>
          <a:bodyPr/>
          <a:lstStyle>
            <a:lvl1pPr>
              <a:defRPr/>
            </a:lvl1pPr>
          </a:lstStyle>
          <a:p>
            <a:pPr>
              <a:defRPr/>
            </a:pPr>
            <a:fld id="{53A68AFE-FB71-4CB5-9DD9-A19123D36A28}" type="slidenum">
              <a:rPr lang="en-US"/>
              <a:pPr>
                <a:defRPr/>
              </a:pPr>
              <a:t>‹#›</a:t>
            </a:fld>
            <a:endParaRPr lang="en-US" dirty="0"/>
          </a:p>
        </p:txBody>
      </p:sp>
    </p:spTree>
  </p:cSld>
  <p:clrMapOvr>
    <a:masterClrMapping/>
  </p:clrMapOvr>
  <p:transition>
    <p:random/>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1_Blank">
    <p:spTree>
      <p:nvGrpSpPr>
        <p:cNvPr id="1" name=""/>
        <p:cNvGrpSpPr/>
        <p:nvPr/>
      </p:nvGrpSpPr>
      <p:grpSpPr>
        <a:xfrm>
          <a:off x="0" y="0"/>
          <a:ext cx="0" cy="0"/>
          <a:chOff x="0" y="0"/>
          <a:chExt cx="0" cy="0"/>
        </a:xfrm>
      </p:grpSpPr>
      <p:sp>
        <p:nvSpPr>
          <p:cNvPr id="2" name="Rectangle 13"/>
          <p:cNvSpPr>
            <a:spLocks noGrp="1" noChangeArrowheads="1"/>
          </p:cNvSpPr>
          <p:nvPr>
            <p:ph type="sldNum" sz="quarter" idx="10"/>
          </p:nvPr>
        </p:nvSpPr>
        <p:spPr>
          <a:ln/>
        </p:spPr>
        <p:txBody>
          <a:bodyPr/>
          <a:lstStyle>
            <a:lvl1pPr>
              <a:defRPr/>
            </a:lvl1pPr>
          </a:lstStyle>
          <a:p>
            <a:pPr>
              <a:defRPr/>
            </a:pPr>
            <a:fld id="{56A28F00-A70F-494A-BFAF-EACF7AF3DA9C}" type="slidenum">
              <a:rPr lang="en-US"/>
              <a:pPr>
                <a:defRPr/>
              </a:pPr>
              <a:t>‹#›</a:t>
            </a:fld>
            <a:endParaRPr lang="en-US" dirty="0"/>
          </a:p>
        </p:txBody>
      </p:sp>
    </p:spTree>
  </p:cSld>
  <p:clrMapOvr>
    <a:masterClrMapping/>
  </p:clrMapOvr>
  <p:transition>
    <p:random/>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3"/>
          <p:cNvSpPr>
            <a:spLocks noGrp="1" noChangeArrowheads="1"/>
          </p:cNvSpPr>
          <p:nvPr>
            <p:ph type="sldNum" sz="quarter" idx="10"/>
          </p:nvPr>
        </p:nvSpPr>
        <p:spPr>
          <a:ln/>
        </p:spPr>
        <p:txBody>
          <a:bodyPr/>
          <a:lstStyle>
            <a:lvl1pPr>
              <a:defRPr/>
            </a:lvl1pPr>
          </a:lstStyle>
          <a:p>
            <a:pPr>
              <a:defRPr/>
            </a:pPr>
            <a:fld id="{DE7D8765-6657-459B-B3B6-029F1A267D9B}" type="slidenum">
              <a:rPr lang="en-US"/>
              <a:pPr>
                <a:defRPr/>
              </a:pPr>
              <a:t>‹#›</a:t>
            </a:fld>
            <a:endParaRPr lang="en-US" dirty="0"/>
          </a:p>
        </p:txBody>
      </p:sp>
    </p:spTree>
  </p:cSld>
  <p:clrMapOvr>
    <a:masterClrMapping/>
  </p:clrMapOvr>
  <p:transition>
    <p:random/>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13"/>
          <p:cNvSpPr>
            <a:spLocks noGrp="1" noChangeArrowheads="1"/>
          </p:cNvSpPr>
          <p:nvPr>
            <p:ph type="sldNum" sz="quarter" idx="10"/>
          </p:nvPr>
        </p:nvSpPr>
        <p:spPr>
          <a:ln/>
        </p:spPr>
        <p:txBody>
          <a:bodyPr/>
          <a:lstStyle>
            <a:lvl1pPr>
              <a:defRPr/>
            </a:lvl1pPr>
          </a:lstStyle>
          <a:p>
            <a:pPr>
              <a:defRPr/>
            </a:pPr>
            <a:fld id="{734E84DF-641A-460B-8C32-9B774E957058}" type="slidenum">
              <a:rPr lang="en-US"/>
              <a:pPr>
                <a:defRPr/>
              </a:pPr>
              <a:t>‹#›</a:t>
            </a:fld>
            <a:endParaRPr lang="en-US" dirty="0"/>
          </a:p>
        </p:txBody>
      </p:sp>
    </p:spTree>
  </p:cSld>
  <p:clrMapOvr>
    <a:masterClrMapping/>
  </p:clrMapOvr>
  <p:transition>
    <p:random/>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2362200"/>
            <a:ext cx="3770313" cy="37242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760913" y="2362200"/>
            <a:ext cx="3770312" cy="37242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3"/>
          <p:cNvSpPr>
            <a:spLocks noGrp="1" noChangeArrowheads="1"/>
          </p:cNvSpPr>
          <p:nvPr>
            <p:ph type="sldNum" sz="quarter" idx="10"/>
          </p:nvPr>
        </p:nvSpPr>
        <p:spPr>
          <a:ln/>
        </p:spPr>
        <p:txBody>
          <a:bodyPr/>
          <a:lstStyle>
            <a:lvl1pPr>
              <a:defRPr/>
            </a:lvl1pPr>
          </a:lstStyle>
          <a:p>
            <a:pPr>
              <a:defRPr/>
            </a:pPr>
            <a:fld id="{7581C5C5-92D5-4D63-BA0F-2EC4CC95820E}" type="slidenum">
              <a:rPr lang="en-US"/>
              <a:pPr>
                <a:defRPr/>
              </a:pPr>
              <a:t>‹#›</a:t>
            </a:fld>
            <a:endParaRPr lang="en-US" dirty="0"/>
          </a:p>
        </p:txBody>
      </p:sp>
    </p:spTree>
  </p:cSld>
  <p:clrMapOvr>
    <a:masterClrMapping/>
  </p:clrMapOvr>
  <p:transition>
    <p:random/>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13"/>
          <p:cNvSpPr>
            <a:spLocks noGrp="1" noChangeArrowheads="1"/>
          </p:cNvSpPr>
          <p:nvPr>
            <p:ph type="sldNum" sz="quarter" idx="10"/>
          </p:nvPr>
        </p:nvSpPr>
        <p:spPr>
          <a:ln/>
        </p:spPr>
        <p:txBody>
          <a:bodyPr/>
          <a:lstStyle>
            <a:lvl1pPr>
              <a:defRPr/>
            </a:lvl1pPr>
          </a:lstStyle>
          <a:p>
            <a:pPr>
              <a:defRPr/>
            </a:pPr>
            <a:fld id="{2C87CFB0-FE84-4059-A4AA-CD397D6FF12C}" type="slidenum">
              <a:rPr lang="en-US"/>
              <a:pPr>
                <a:defRPr/>
              </a:pPr>
              <a:t>‹#›</a:t>
            </a:fld>
            <a:endParaRPr lang="en-US" dirty="0"/>
          </a:p>
        </p:txBody>
      </p:sp>
    </p:spTree>
  </p:cSld>
  <p:clrMapOvr>
    <a:masterClrMapping/>
  </p:clrMapOvr>
  <p:transition>
    <p:random/>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13"/>
          <p:cNvSpPr>
            <a:spLocks noGrp="1" noChangeArrowheads="1"/>
          </p:cNvSpPr>
          <p:nvPr>
            <p:ph type="sldNum" sz="quarter" idx="10"/>
          </p:nvPr>
        </p:nvSpPr>
        <p:spPr>
          <a:ln/>
        </p:spPr>
        <p:txBody>
          <a:bodyPr/>
          <a:lstStyle>
            <a:lvl1pPr>
              <a:defRPr/>
            </a:lvl1pPr>
          </a:lstStyle>
          <a:p>
            <a:pPr>
              <a:defRPr/>
            </a:pPr>
            <a:fld id="{B5FBEBAF-22F5-49A0-8BE5-750EEDBEEA99}" type="slidenum">
              <a:rPr lang="en-US"/>
              <a:pPr>
                <a:defRPr/>
              </a:pPr>
              <a:t>‹#›</a:t>
            </a:fld>
            <a:endParaRPr lang="en-US" dirty="0"/>
          </a:p>
        </p:txBody>
      </p:sp>
    </p:spTree>
  </p:cSld>
  <p:clrMapOvr>
    <a:masterClrMapping/>
  </p:clrMapOvr>
  <p:transition>
    <p:random/>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grpSp>
        <p:nvGrpSpPr>
          <p:cNvPr id="2" name="Group 2"/>
          <p:cNvGrpSpPr>
            <a:grpSpLocks/>
          </p:cNvGrpSpPr>
          <p:nvPr userDrawn="1"/>
        </p:nvGrpSpPr>
        <p:grpSpPr bwMode="auto">
          <a:xfrm>
            <a:off x="0" y="0"/>
            <a:ext cx="7620000" cy="6858000"/>
            <a:chOff x="0" y="0"/>
            <a:chExt cx="4800" cy="4320"/>
          </a:xfrm>
        </p:grpSpPr>
        <p:grpSp>
          <p:nvGrpSpPr>
            <p:cNvPr id="3" name="Group 3"/>
            <p:cNvGrpSpPr>
              <a:grpSpLocks/>
            </p:cNvGrpSpPr>
            <p:nvPr userDrawn="1"/>
          </p:nvGrpSpPr>
          <p:grpSpPr bwMode="auto">
            <a:xfrm>
              <a:off x="0" y="0"/>
              <a:ext cx="2016" cy="4320"/>
              <a:chOff x="0" y="0"/>
              <a:chExt cx="2016" cy="4320"/>
            </a:xfrm>
          </p:grpSpPr>
          <p:sp>
            <p:nvSpPr>
              <p:cNvPr id="7" name="Rectangle 4"/>
              <p:cNvSpPr>
                <a:spLocks noChangeArrowheads="1"/>
              </p:cNvSpPr>
              <p:nvPr userDrawn="1"/>
            </p:nvSpPr>
            <p:spPr bwMode="auto">
              <a:xfrm>
                <a:off x="0" y="0"/>
                <a:ext cx="480" cy="4320"/>
              </a:xfrm>
              <a:prstGeom prst="rect">
                <a:avLst/>
              </a:prstGeom>
              <a:solidFill>
                <a:schemeClr val="accent2"/>
              </a:solidFill>
              <a:ln w="9525">
                <a:noFill/>
                <a:miter lim="800000"/>
                <a:headEnd/>
                <a:tailEnd/>
              </a:ln>
              <a:effectLst/>
            </p:spPr>
            <p:txBody>
              <a:bodyPr wrap="none" anchor="ctr"/>
              <a:lstStyle/>
              <a:p>
                <a:pPr eaLnBrk="0" hangingPunct="0">
                  <a:defRPr/>
                </a:pPr>
                <a:endParaRPr lang="en-US" sz="1800" dirty="0">
                  <a:ea typeface="+mn-ea"/>
                  <a:cs typeface="+mn-cs"/>
                </a:endParaRPr>
              </a:p>
            </p:txBody>
          </p:sp>
          <p:sp>
            <p:nvSpPr>
              <p:cNvPr id="8" name="Freeform 5"/>
              <p:cNvSpPr>
                <a:spLocks/>
              </p:cNvSpPr>
              <p:nvPr userDrawn="1"/>
            </p:nvSpPr>
            <p:spPr bwMode="auto">
              <a:xfrm>
                <a:off x="288" y="0"/>
                <a:ext cx="1728" cy="735"/>
              </a:xfrm>
              <a:custGeom>
                <a:avLst/>
                <a:gdLst/>
                <a:ahLst/>
                <a:cxnLst>
                  <a:cxn ang="0">
                    <a:pos x="1728" y="0"/>
                  </a:cxn>
                  <a:cxn ang="0">
                    <a:pos x="1728" y="480"/>
                  </a:cxn>
                  <a:cxn ang="0">
                    <a:pos x="380" y="482"/>
                  </a:cxn>
                  <a:cxn ang="0">
                    <a:pos x="354" y="480"/>
                  </a:cxn>
                  <a:cxn ang="0">
                    <a:pos x="308" y="489"/>
                  </a:cxn>
                  <a:cxn ang="0">
                    <a:pos x="246" y="531"/>
                  </a:cxn>
                  <a:cxn ang="0">
                    <a:pos x="206" y="597"/>
                  </a:cxn>
                  <a:cxn ang="0">
                    <a:pos x="192" y="666"/>
                  </a:cxn>
                  <a:cxn ang="0">
                    <a:pos x="192" y="735"/>
                  </a:cxn>
                  <a:cxn ang="0">
                    <a:pos x="0" y="735"/>
                  </a:cxn>
                  <a:cxn ang="0">
                    <a:pos x="0" y="480"/>
                  </a:cxn>
                  <a:cxn ang="0">
                    <a:pos x="0" y="0"/>
                  </a:cxn>
                  <a:cxn ang="0">
                    <a:pos x="1728" y="0"/>
                  </a:cxn>
                </a:cxnLst>
                <a:rect l="0" t="0" r="r" b="b"/>
                <a:pathLst>
                  <a:path w="1728" h="735">
                    <a:moveTo>
                      <a:pt x="1728" y="0"/>
                    </a:moveTo>
                    <a:lnTo>
                      <a:pt x="1728" y="480"/>
                    </a:lnTo>
                    <a:lnTo>
                      <a:pt x="380" y="482"/>
                    </a:lnTo>
                    <a:lnTo>
                      <a:pt x="354" y="480"/>
                    </a:lnTo>
                    <a:lnTo>
                      <a:pt x="308" y="489"/>
                    </a:lnTo>
                    <a:cubicBezTo>
                      <a:pt x="290" y="498"/>
                      <a:pt x="263" y="513"/>
                      <a:pt x="246" y="531"/>
                    </a:cubicBezTo>
                    <a:cubicBezTo>
                      <a:pt x="229" y="549"/>
                      <a:pt x="215" y="574"/>
                      <a:pt x="206" y="597"/>
                    </a:cubicBezTo>
                    <a:cubicBezTo>
                      <a:pt x="197" y="620"/>
                      <a:pt x="194" y="643"/>
                      <a:pt x="192" y="666"/>
                    </a:cubicBezTo>
                    <a:lnTo>
                      <a:pt x="192" y="735"/>
                    </a:lnTo>
                    <a:lnTo>
                      <a:pt x="0" y="735"/>
                    </a:lnTo>
                    <a:lnTo>
                      <a:pt x="0" y="480"/>
                    </a:lnTo>
                    <a:lnTo>
                      <a:pt x="0" y="0"/>
                    </a:lnTo>
                    <a:lnTo>
                      <a:pt x="1728" y="0"/>
                    </a:lnTo>
                    <a:close/>
                  </a:path>
                </a:pathLst>
              </a:custGeom>
              <a:solidFill>
                <a:schemeClr val="accent2"/>
              </a:solidFill>
              <a:ln w="9525" cap="flat" cmpd="sng">
                <a:noFill/>
                <a:prstDash val="solid"/>
                <a:miter lim="800000"/>
                <a:headEnd type="none" w="med" len="med"/>
                <a:tailEnd type="none" w="med" len="med"/>
              </a:ln>
              <a:effectLst/>
            </p:spPr>
            <p:txBody>
              <a:bodyPr wrap="none"/>
              <a:lstStyle/>
              <a:p>
                <a:pPr eaLnBrk="0" hangingPunct="0">
                  <a:defRPr/>
                </a:pPr>
                <a:endParaRPr lang="en-US" sz="1800" dirty="0">
                  <a:ea typeface="+mn-ea"/>
                  <a:cs typeface="+mn-cs"/>
                </a:endParaRPr>
              </a:p>
            </p:txBody>
          </p:sp>
        </p:grpSp>
        <p:grpSp>
          <p:nvGrpSpPr>
            <p:cNvPr id="4" name="Group 6"/>
            <p:cNvGrpSpPr>
              <a:grpSpLocks/>
            </p:cNvGrpSpPr>
            <p:nvPr/>
          </p:nvGrpSpPr>
          <p:grpSpPr bwMode="auto">
            <a:xfrm>
              <a:off x="144" y="1248"/>
              <a:ext cx="4656" cy="201"/>
              <a:chOff x="144" y="1248"/>
              <a:chExt cx="4656" cy="201"/>
            </a:xfrm>
          </p:grpSpPr>
          <p:sp>
            <p:nvSpPr>
              <p:cNvPr id="5" name="AutoShape 7"/>
              <p:cNvSpPr>
                <a:spLocks noChangeArrowheads="1"/>
              </p:cNvSpPr>
              <p:nvPr/>
            </p:nvSpPr>
            <p:spPr bwMode="auto">
              <a:xfrm>
                <a:off x="384" y="1248"/>
                <a:ext cx="4416" cy="200"/>
              </a:xfrm>
              <a:prstGeom prst="roundRect">
                <a:avLst>
                  <a:gd name="adj" fmla="val 0"/>
                </a:avLst>
              </a:prstGeom>
              <a:solidFill>
                <a:schemeClr val="hlink"/>
              </a:solidFill>
              <a:ln w="9525">
                <a:noFill/>
                <a:round/>
                <a:headEnd/>
                <a:tailEnd/>
              </a:ln>
              <a:effectLst/>
            </p:spPr>
            <p:txBody>
              <a:bodyPr wrap="none" anchor="ctr"/>
              <a:lstStyle/>
              <a:p>
                <a:pPr eaLnBrk="0" hangingPunct="0">
                  <a:defRPr/>
                </a:pPr>
                <a:endParaRPr lang="en-US" sz="1800" dirty="0">
                  <a:ea typeface="+mn-ea"/>
                  <a:cs typeface="+mn-cs"/>
                </a:endParaRPr>
              </a:p>
            </p:txBody>
          </p:sp>
          <p:sp>
            <p:nvSpPr>
              <p:cNvPr id="6" name="AutoShape 8"/>
              <p:cNvSpPr>
                <a:spLocks noChangeArrowheads="1"/>
              </p:cNvSpPr>
              <p:nvPr/>
            </p:nvSpPr>
            <p:spPr bwMode="auto">
              <a:xfrm flipH="1">
                <a:off x="144" y="1248"/>
                <a:ext cx="248" cy="201"/>
              </a:xfrm>
              <a:prstGeom prst="flowChartDelay">
                <a:avLst/>
              </a:prstGeom>
              <a:solidFill>
                <a:schemeClr val="hlink"/>
              </a:solidFill>
              <a:ln w="9525">
                <a:noFill/>
                <a:miter lim="800000"/>
                <a:headEnd/>
                <a:tailEnd/>
              </a:ln>
              <a:effectLst/>
            </p:spPr>
            <p:txBody>
              <a:bodyPr wrap="none" anchor="ctr"/>
              <a:lstStyle/>
              <a:p>
                <a:pPr eaLnBrk="0" hangingPunct="0">
                  <a:defRPr/>
                </a:pPr>
                <a:endParaRPr lang="en-US" sz="1800" dirty="0">
                  <a:ea typeface="+mn-ea"/>
                  <a:cs typeface="+mn-cs"/>
                </a:endParaRPr>
              </a:p>
            </p:txBody>
          </p:sp>
        </p:grpSp>
      </p:grpSp>
      <p:sp>
        <p:nvSpPr>
          <p:cNvPr id="9" name="Text Box 21"/>
          <p:cNvSpPr txBox="1">
            <a:spLocks noChangeArrowheads="1"/>
          </p:cNvSpPr>
          <p:nvPr userDrawn="1"/>
        </p:nvSpPr>
        <p:spPr bwMode="auto">
          <a:xfrm>
            <a:off x="-3175" y="3276600"/>
            <a:ext cx="492125" cy="2667000"/>
          </a:xfrm>
          <a:prstGeom prst="rect">
            <a:avLst/>
          </a:prstGeom>
          <a:noFill/>
          <a:ln w="9525">
            <a:noFill/>
            <a:miter lim="800000"/>
            <a:headEnd/>
            <a:tailEnd/>
          </a:ln>
          <a:effectLst/>
        </p:spPr>
        <p:txBody>
          <a:bodyPr rot="10800000" vert="eaVert">
            <a:spAutoFit/>
          </a:bodyPr>
          <a:lstStyle/>
          <a:p>
            <a:pPr eaLnBrk="0" hangingPunct="0">
              <a:spcBef>
                <a:spcPct val="50000"/>
              </a:spcBef>
              <a:defRPr/>
            </a:pPr>
            <a:r>
              <a:rPr lang="en-US" sz="2000" b="1" dirty="0">
                <a:ea typeface="+mn-ea"/>
                <a:cs typeface="+mn-cs"/>
              </a:rPr>
              <a:t>Lesson 1</a:t>
            </a:r>
          </a:p>
        </p:txBody>
      </p:sp>
      <p:sp>
        <p:nvSpPr>
          <p:cNvPr id="10" name="Footer Placeholder 3"/>
          <p:cNvSpPr txBox="1">
            <a:spLocks/>
          </p:cNvSpPr>
          <p:nvPr userDrawn="1"/>
        </p:nvSpPr>
        <p:spPr bwMode="auto">
          <a:xfrm>
            <a:off x="1676400" y="6230938"/>
            <a:ext cx="7164388" cy="474662"/>
          </a:xfrm>
          <a:prstGeom prst="rect">
            <a:avLst/>
          </a:prstGeom>
          <a:noFill/>
          <a:ln w="9525">
            <a:noFill/>
            <a:miter lim="800000"/>
            <a:headEnd/>
            <a:tailEnd/>
          </a:ln>
          <a:effectLst/>
        </p:spPr>
        <p:txBody>
          <a:bodyPr anchor="b"/>
          <a:lstStyle/>
          <a:p>
            <a:pPr algn="r">
              <a:defRPr/>
            </a:pPr>
            <a:r>
              <a:rPr lang="en-US" sz="1800" b="1" dirty="0">
                <a:latin typeface="Arial" pitchFamily="34" charset="0"/>
                <a:ea typeface="+mn-ea"/>
                <a:cs typeface="+mn-cs"/>
              </a:rPr>
              <a:t>CLB: MS Office 2007 Companion</a:t>
            </a:r>
          </a:p>
        </p:txBody>
      </p:sp>
      <p:sp>
        <p:nvSpPr>
          <p:cNvPr id="11" name="Text Box 14"/>
          <p:cNvSpPr txBox="1">
            <a:spLocks noChangeArrowheads="1"/>
          </p:cNvSpPr>
          <p:nvPr userDrawn="1"/>
        </p:nvSpPr>
        <p:spPr bwMode="auto">
          <a:xfrm>
            <a:off x="914400" y="6400800"/>
            <a:ext cx="3886200" cy="366713"/>
          </a:xfrm>
          <a:prstGeom prst="rect">
            <a:avLst/>
          </a:prstGeom>
          <a:noFill/>
          <a:ln w="9525">
            <a:noFill/>
            <a:miter lim="800000"/>
            <a:headEnd/>
            <a:tailEnd/>
          </a:ln>
          <a:effectLst/>
        </p:spPr>
        <p:txBody>
          <a:bodyPr>
            <a:spAutoFit/>
          </a:bodyPr>
          <a:lstStyle/>
          <a:p>
            <a:pPr eaLnBrk="0" hangingPunct="0">
              <a:spcBef>
                <a:spcPct val="50000"/>
              </a:spcBef>
              <a:defRPr/>
            </a:pPr>
            <a:r>
              <a:rPr lang="en-US" sz="1800" b="1" dirty="0">
                <a:latin typeface="Arial" pitchFamily="34" charset="0"/>
                <a:ea typeface="+mn-ea"/>
                <a:cs typeface="+mn-cs"/>
              </a:rPr>
              <a:t>Campbell</a:t>
            </a:r>
          </a:p>
        </p:txBody>
      </p:sp>
      <p:sp>
        <p:nvSpPr>
          <p:cNvPr id="12" name="Slide Number Placeholder 3"/>
          <p:cNvSpPr>
            <a:spLocks noGrp="1"/>
          </p:cNvSpPr>
          <p:nvPr>
            <p:ph type="sldNum" sz="quarter" idx="10"/>
          </p:nvPr>
        </p:nvSpPr>
        <p:spPr/>
        <p:txBody>
          <a:bodyPr/>
          <a:lstStyle>
            <a:lvl1pPr>
              <a:defRPr/>
            </a:lvl1pPr>
          </a:lstStyle>
          <a:p>
            <a:pPr>
              <a:defRPr/>
            </a:pPr>
            <a:fld id="{D646B3B5-8AD3-49FB-8062-6D1EF781C90C}" type="slidenum">
              <a:rPr lang="en-US"/>
              <a:pPr>
                <a:defRPr/>
              </a:pPr>
              <a:t>‹#›</a:t>
            </a:fld>
            <a:endParaRPr lang="en-US" dirty="0"/>
          </a:p>
        </p:txBody>
      </p:sp>
    </p:spTree>
  </p:cSld>
  <p:clrMapOvr>
    <a:overrideClrMapping bg1="lt1" tx1="dk1" bg2="lt2" tx2="dk2" accent1="accent1" accent2="accent2" accent3="accent3" accent4="accent4" accent5="accent5" accent6="accent6" hlink="hlink" folHlink="folHlink"/>
  </p:clrMapOvr>
  <p:transition>
    <p:random/>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3"/>
          <p:cNvSpPr>
            <a:spLocks noGrp="1" noChangeArrowheads="1"/>
          </p:cNvSpPr>
          <p:nvPr>
            <p:ph type="sldNum" sz="quarter" idx="10"/>
          </p:nvPr>
        </p:nvSpPr>
        <p:spPr>
          <a:ln/>
        </p:spPr>
        <p:txBody>
          <a:bodyPr/>
          <a:lstStyle>
            <a:lvl1pPr>
              <a:defRPr/>
            </a:lvl1pPr>
          </a:lstStyle>
          <a:p>
            <a:pPr>
              <a:defRPr/>
            </a:pPr>
            <a:fld id="{8555C63A-D46E-4E01-8C0D-FB0EE0E8B68B}" type="slidenum">
              <a:rPr lang="en-US"/>
              <a:pPr>
                <a:defRPr/>
              </a:pPr>
              <a:t>‹#›</a:t>
            </a:fld>
            <a:endParaRPr lang="en-US" dirty="0"/>
          </a:p>
        </p:txBody>
      </p:sp>
    </p:spTree>
  </p:cSld>
  <p:clrMapOvr>
    <a:masterClrMapping/>
  </p:clrMapOvr>
  <p:transition>
    <p:random/>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3"/>
          <p:cNvSpPr>
            <a:spLocks noGrp="1" noChangeArrowheads="1"/>
          </p:cNvSpPr>
          <p:nvPr>
            <p:ph type="sldNum" sz="quarter" idx="10"/>
          </p:nvPr>
        </p:nvSpPr>
        <p:spPr>
          <a:ln/>
        </p:spPr>
        <p:txBody>
          <a:bodyPr/>
          <a:lstStyle>
            <a:lvl1pPr>
              <a:defRPr/>
            </a:lvl1pPr>
          </a:lstStyle>
          <a:p>
            <a:pPr>
              <a:defRPr/>
            </a:pPr>
            <a:fld id="{79E310CB-D7ED-4336-93BF-FEAC71C98850}" type="slidenum">
              <a:rPr lang="en-US"/>
              <a:pPr>
                <a:defRPr/>
              </a:pPr>
              <a:t>‹#›</a:t>
            </a:fld>
            <a:endParaRPr lang="en-US" dirty="0"/>
          </a:p>
        </p:txBody>
      </p:sp>
    </p:spTree>
  </p:cSld>
  <p:clrMapOvr>
    <a:masterClrMapping/>
  </p:clrMapOvr>
  <p:transition>
    <p:random/>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grpSp>
        <p:nvGrpSpPr>
          <p:cNvPr id="2" name="Group 2"/>
          <p:cNvGrpSpPr>
            <a:grpSpLocks/>
          </p:cNvGrpSpPr>
          <p:nvPr userDrawn="1"/>
        </p:nvGrpSpPr>
        <p:grpSpPr bwMode="auto">
          <a:xfrm>
            <a:off x="0" y="0"/>
            <a:ext cx="7643813" cy="6858000"/>
            <a:chOff x="0" y="0"/>
            <a:chExt cx="4815" cy="4320"/>
          </a:xfrm>
        </p:grpSpPr>
        <p:grpSp>
          <p:nvGrpSpPr>
            <p:cNvPr id="3" name="Group 3"/>
            <p:cNvGrpSpPr>
              <a:grpSpLocks/>
            </p:cNvGrpSpPr>
            <p:nvPr userDrawn="1"/>
          </p:nvGrpSpPr>
          <p:grpSpPr bwMode="auto">
            <a:xfrm>
              <a:off x="0" y="0"/>
              <a:ext cx="2016" cy="4320"/>
              <a:chOff x="0" y="0"/>
              <a:chExt cx="2016" cy="4320"/>
            </a:xfrm>
          </p:grpSpPr>
          <p:sp>
            <p:nvSpPr>
              <p:cNvPr id="69636" name="Rectangle 4"/>
              <p:cNvSpPr>
                <a:spLocks noChangeArrowheads="1"/>
              </p:cNvSpPr>
              <p:nvPr userDrawn="1"/>
            </p:nvSpPr>
            <p:spPr bwMode="auto">
              <a:xfrm>
                <a:off x="0" y="0"/>
                <a:ext cx="480" cy="4320"/>
              </a:xfrm>
              <a:prstGeom prst="rect">
                <a:avLst/>
              </a:prstGeom>
              <a:solidFill>
                <a:srgbClr val="FFC91D"/>
              </a:solidFill>
              <a:ln w="9525">
                <a:noFill/>
                <a:miter lim="800000"/>
                <a:headEnd/>
                <a:tailEnd/>
              </a:ln>
              <a:effectLst/>
            </p:spPr>
            <p:txBody>
              <a:bodyPr wrap="none" anchor="ctr"/>
              <a:lstStyle/>
              <a:p>
                <a:pPr eaLnBrk="0" hangingPunct="0">
                  <a:defRPr/>
                </a:pPr>
                <a:endParaRPr lang="en-US" sz="1800" dirty="0">
                  <a:ea typeface="+mn-ea"/>
                  <a:cs typeface="+mn-cs"/>
                </a:endParaRPr>
              </a:p>
            </p:txBody>
          </p:sp>
          <p:sp>
            <p:nvSpPr>
              <p:cNvPr id="69637" name="Freeform 5"/>
              <p:cNvSpPr>
                <a:spLocks/>
              </p:cNvSpPr>
              <p:nvPr userDrawn="1"/>
            </p:nvSpPr>
            <p:spPr bwMode="auto">
              <a:xfrm>
                <a:off x="288" y="0"/>
                <a:ext cx="1728" cy="735"/>
              </a:xfrm>
              <a:custGeom>
                <a:avLst/>
                <a:gdLst/>
                <a:ahLst/>
                <a:cxnLst>
                  <a:cxn ang="0">
                    <a:pos x="1728" y="0"/>
                  </a:cxn>
                  <a:cxn ang="0">
                    <a:pos x="1728" y="480"/>
                  </a:cxn>
                  <a:cxn ang="0">
                    <a:pos x="380" y="482"/>
                  </a:cxn>
                  <a:cxn ang="0">
                    <a:pos x="354" y="480"/>
                  </a:cxn>
                  <a:cxn ang="0">
                    <a:pos x="308" y="489"/>
                  </a:cxn>
                  <a:cxn ang="0">
                    <a:pos x="246" y="531"/>
                  </a:cxn>
                  <a:cxn ang="0">
                    <a:pos x="206" y="597"/>
                  </a:cxn>
                  <a:cxn ang="0">
                    <a:pos x="192" y="666"/>
                  </a:cxn>
                  <a:cxn ang="0">
                    <a:pos x="192" y="735"/>
                  </a:cxn>
                  <a:cxn ang="0">
                    <a:pos x="0" y="735"/>
                  </a:cxn>
                  <a:cxn ang="0">
                    <a:pos x="0" y="480"/>
                  </a:cxn>
                  <a:cxn ang="0">
                    <a:pos x="0" y="0"/>
                  </a:cxn>
                  <a:cxn ang="0">
                    <a:pos x="1728" y="0"/>
                  </a:cxn>
                </a:cxnLst>
                <a:rect l="0" t="0" r="r" b="b"/>
                <a:pathLst>
                  <a:path w="1728" h="735">
                    <a:moveTo>
                      <a:pt x="1728" y="0"/>
                    </a:moveTo>
                    <a:lnTo>
                      <a:pt x="1728" y="480"/>
                    </a:lnTo>
                    <a:lnTo>
                      <a:pt x="380" y="482"/>
                    </a:lnTo>
                    <a:lnTo>
                      <a:pt x="354" y="480"/>
                    </a:lnTo>
                    <a:lnTo>
                      <a:pt x="308" y="489"/>
                    </a:lnTo>
                    <a:cubicBezTo>
                      <a:pt x="290" y="498"/>
                      <a:pt x="263" y="513"/>
                      <a:pt x="246" y="531"/>
                    </a:cubicBezTo>
                    <a:cubicBezTo>
                      <a:pt x="229" y="549"/>
                      <a:pt x="215" y="574"/>
                      <a:pt x="206" y="597"/>
                    </a:cubicBezTo>
                    <a:cubicBezTo>
                      <a:pt x="197" y="620"/>
                      <a:pt x="194" y="643"/>
                      <a:pt x="192" y="666"/>
                    </a:cubicBezTo>
                    <a:lnTo>
                      <a:pt x="192" y="735"/>
                    </a:lnTo>
                    <a:lnTo>
                      <a:pt x="0" y="735"/>
                    </a:lnTo>
                    <a:lnTo>
                      <a:pt x="0" y="480"/>
                    </a:lnTo>
                    <a:lnTo>
                      <a:pt x="0" y="0"/>
                    </a:lnTo>
                    <a:lnTo>
                      <a:pt x="1728" y="0"/>
                    </a:lnTo>
                    <a:close/>
                  </a:path>
                </a:pathLst>
              </a:custGeom>
              <a:solidFill>
                <a:srgbClr val="FFC91D"/>
              </a:solidFill>
              <a:ln w="9525" cap="flat" cmpd="sng">
                <a:noFill/>
                <a:prstDash val="solid"/>
                <a:miter lim="800000"/>
                <a:headEnd type="none" w="med" len="med"/>
                <a:tailEnd type="none" w="med" len="med"/>
              </a:ln>
              <a:effectLst/>
            </p:spPr>
            <p:txBody>
              <a:bodyPr wrap="none"/>
              <a:lstStyle/>
              <a:p>
                <a:pPr eaLnBrk="0" hangingPunct="0">
                  <a:defRPr/>
                </a:pPr>
                <a:endParaRPr lang="en-US" sz="1800" dirty="0">
                  <a:ea typeface="+mn-ea"/>
                  <a:cs typeface="+mn-cs"/>
                </a:endParaRPr>
              </a:p>
            </p:txBody>
          </p:sp>
        </p:grpSp>
        <p:grpSp>
          <p:nvGrpSpPr>
            <p:cNvPr id="4" name="Group 6"/>
            <p:cNvGrpSpPr>
              <a:grpSpLocks/>
            </p:cNvGrpSpPr>
            <p:nvPr/>
          </p:nvGrpSpPr>
          <p:grpSpPr bwMode="auto">
            <a:xfrm>
              <a:off x="144" y="1248"/>
              <a:ext cx="4671" cy="237"/>
              <a:chOff x="144" y="1248"/>
              <a:chExt cx="4671" cy="237"/>
            </a:xfrm>
          </p:grpSpPr>
          <p:sp>
            <p:nvSpPr>
              <p:cNvPr id="69639" name="AutoShape 7"/>
              <p:cNvSpPr>
                <a:spLocks noChangeArrowheads="1"/>
              </p:cNvSpPr>
              <p:nvPr/>
            </p:nvSpPr>
            <p:spPr bwMode="auto">
              <a:xfrm>
                <a:off x="384" y="1248"/>
                <a:ext cx="4431" cy="237"/>
              </a:xfrm>
              <a:prstGeom prst="roundRect">
                <a:avLst>
                  <a:gd name="adj" fmla="val 0"/>
                </a:avLst>
              </a:prstGeom>
              <a:solidFill>
                <a:schemeClr val="hlink"/>
              </a:solidFill>
              <a:ln w="9525">
                <a:noFill/>
                <a:round/>
                <a:headEnd/>
                <a:tailEnd/>
              </a:ln>
              <a:effectLst/>
            </p:spPr>
            <p:txBody>
              <a:bodyPr wrap="none" anchor="ctr"/>
              <a:lstStyle/>
              <a:p>
                <a:pPr eaLnBrk="0" hangingPunct="0">
                  <a:defRPr/>
                </a:pPr>
                <a:endParaRPr lang="en-US" sz="1800" dirty="0">
                  <a:ea typeface="+mn-ea"/>
                  <a:cs typeface="+mn-cs"/>
                </a:endParaRPr>
              </a:p>
            </p:txBody>
          </p:sp>
          <p:sp>
            <p:nvSpPr>
              <p:cNvPr id="69640" name="AutoShape 8"/>
              <p:cNvSpPr>
                <a:spLocks noChangeArrowheads="1"/>
              </p:cNvSpPr>
              <p:nvPr/>
            </p:nvSpPr>
            <p:spPr bwMode="auto">
              <a:xfrm flipH="1">
                <a:off x="144" y="1248"/>
                <a:ext cx="261" cy="237"/>
              </a:xfrm>
              <a:prstGeom prst="flowChartDelay">
                <a:avLst/>
              </a:prstGeom>
              <a:solidFill>
                <a:schemeClr val="hlink"/>
              </a:solidFill>
              <a:ln w="9525">
                <a:noFill/>
                <a:miter lim="800000"/>
                <a:headEnd/>
                <a:tailEnd/>
              </a:ln>
              <a:effectLst/>
            </p:spPr>
            <p:txBody>
              <a:bodyPr wrap="none" anchor="ctr"/>
              <a:lstStyle/>
              <a:p>
                <a:pPr eaLnBrk="0" hangingPunct="0">
                  <a:defRPr/>
                </a:pPr>
                <a:endParaRPr lang="en-US" sz="1800" dirty="0">
                  <a:ea typeface="+mn-ea"/>
                  <a:cs typeface="+mn-cs"/>
                </a:endParaRPr>
              </a:p>
            </p:txBody>
          </p:sp>
        </p:grpSp>
      </p:grpSp>
      <p:sp>
        <p:nvSpPr>
          <p:cNvPr id="1027" name="AutoShape 9"/>
          <p:cNvSpPr>
            <a:spLocks noGrp="1" noChangeArrowheads="1"/>
          </p:cNvSpPr>
          <p:nvPr>
            <p:ph type="title"/>
          </p:nvPr>
        </p:nvSpPr>
        <p:spPr bwMode="auto">
          <a:xfrm>
            <a:off x="762000" y="762000"/>
            <a:ext cx="7924800" cy="1143000"/>
          </a:xfrm>
          <a:prstGeom prst="roundRect">
            <a:avLst>
              <a:gd name="adj" fmla="val 21667"/>
            </a:avLst>
          </a:prstGeom>
          <a:noFill/>
          <a:ln w="9525">
            <a:noFill/>
            <a:round/>
            <a:headEnd/>
            <a:tailEnd/>
          </a:ln>
        </p:spPr>
        <p:txBody>
          <a:bodyPr vert="horz" wrap="square" lIns="91440" tIns="45720" rIns="91440" bIns="45720" numCol="1" anchor="b" anchorCtr="0" compatLnSpc="1">
            <a:prstTxWarp prst="textNoShape">
              <a:avLst/>
            </a:prstTxWarp>
          </a:bodyPr>
          <a:lstStyle/>
          <a:p>
            <a:pPr lvl="0"/>
            <a:r>
              <a:rPr lang="en-US"/>
              <a:t>Click to edit Master title style</a:t>
            </a:r>
          </a:p>
        </p:txBody>
      </p:sp>
      <p:sp>
        <p:nvSpPr>
          <p:cNvPr id="1028" name="Rectangle 10"/>
          <p:cNvSpPr>
            <a:spLocks noGrp="1" noChangeArrowheads="1"/>
          </p:cNvSpPr>
          <p:nvPr>
            <p:ph type="body" idx="1"/>
          </p:nvPr>
        </p:nvSpPr>
        <p:spPr bwMode="auto">
          <a:xfrm>
            <a:off x="838200" y="2362200"/>
            <a:ext cx="7693025" cy="372427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9653" name="Text Box 21"/>
          <p:cNvSpPr txBox="1">
            <a:spLocks noChangeArrowheads="1"/>
          </p:cNvSpPr>
          <p:nvPr userDrawn="1"/>
        </p:nvSpPr>
        <p:spPr bwMode="auto">
          <a:xfrm>
            <a:off x="-6350" y="2743200"/>
            <a:ext cx="800100" cy="2667000"/>
          </a:xfrm>
          <a:prstGeom prst="rect">
            <a:avLst/>
          </a:prstGeom>
          <a:noFill/>
          <a:ln w="9525">
            <a:noFill/>
            <a:miter lim="800000"/>
            <a:headEnd/>
            <a:tailEnd/>
          </a:ln>
          <a:effectLst/>
        </p:spPr>
        <p:txBody>
          <a:bodyPr rot="10800000" vert="eaVert">
            <a:spAutoFit/>
          </a:bodyPr>
          <a:lstStyle/>
          <a:p>
            <a:pPr eaLnBrk="0" hangingPunct="0">
              <a:spcBef>
                <a:spcPct val="50000"/>
              </a:spcBef>
              <a:defRPr/>
            </a:pPr>
            <a:r>
              <a:rPr lang="en-US" sz="2000" b="1" dirty="0">
                <a:ea typeface="+mn-ea"/>
                <a:cs typeface="+mn-cs"/>
              </a:rPr>
              <a:t/>
            </a:r>
            <a:br>
              <a:rPr lang="en-US" sz="2000" b="1" dirty="0">
                <a:ea typeface="+mn-ea"/>
                <a:cs typeface="+mn-cs"/>
              </a:rPr>
            </a:br>
            <a:r>
              <a:rPr lang="en-US" sz="2000" b="1" dirty="0">
                <a:ea typeface="+mn-ea"/>
                <a:cs typeface="+mn-cs"/>
              </a:rPr>
              <a:t>Lesson 1</a:t>
            </a:r>
          </a:p>
        </p:txBody>
      </p:sp>
      <p:sp>
        <p:nvSpPr>
          <p:cNvPr id="1039" name="Text Box 15"/>
          <p:cNvSpPr txBox="1">
            <a:spLocks noChangeArrowheads="1"/>
          </p:cNvSpPr>
          <p:nvPr userDrawn="1"/>
        </p:nvSpPr>
        <p:spPr bwMode="auto">
          <a:xfrm>
            <a:off x="838200" y="6324600"/>
            <a:ext cx="3662362" cy="400110"/>
          </a:xfrm>
          <a:prstGeom prst="rect">
            <a:avLst/>
          </a:prstGeom>
          <a:noFill/>
          <a:ln w="9525">
            <a:noFill/>
            <a:miter lim="800000"/>
            <a:headEnd/>
            <a:tailEnd/>
          </a:ln>
          <a:effectLst/>
        </p:spPr>
        <p:txBody>
          <a:bodyPr wrap="square">
            <a:spAutoFit/>
          </a:bodyPr>
          <a:lstStyle/>
          <a:p>
            <a:pPr eaLnBrk="0" hangingPunct="0">
              <a:spcBef>
                <a:spcPct val="50000"/>
              </a:spcBef>
              <a:defRPr/>
            </a:pPr>
            <a:r>
              <a:rPr lang="en-US" sz="2000" b="1" dirty="0">
                <a:ea typeface="+mn-ea"/>
                <a:cs typeface="+mn-cs"/>
              </a:rPr>
              <a:t>Morrison / </a:t>
            </a:r>
            <a:r>
              <a:rPr lang="en-US" sz="2000" b="1" dirty="0" smtClean="0">
                <a:ea typeface="+mn-ea"/>
                <a:cs typeface="+mn-cs"/>
              </a:rPr>
              <a:t>Wells / Ruffolo</a:t>
            </a:r>
            <a:endParaRPr lang="en-US" sz="2000" b="1" dirty="0">
              <a:ea typeface="+mn-ea"/>
              <a:cs typeface="+mn-cs"/>
            </a:endParaRPr>
          </a:p>
        </p:txBody>
      </p:sp>
      <p:sp>
        <p:nvSpPr>
          <p:cNvPr id="1040" name="Text Box 16"/>
          <p:cNvSpPr txBox="1">
            <a:spLocks noChangeArrowheads="1"/>
          </p:cNvSpPr>
          <p:nvPr userDrawn="1"/>
        </p:nvSpPr>
        <p:spPr bwMode="auto">
          <a:xfrm>
            <a:off x="4724400" y="6324600"/>
            <a:ext cx="4267200" cy="396875"/>
          </a:xfrm>
          <a:prstGeom prst="rect">
            <a:avLst/>
          </a:prstGeom>
          <a:noFill/>
          <a:ln w="9525">
            <a:noFill/>
            <a:miter lim="800000"/>
            <a:headEnd/>
            <a:tailEnd/>
          </a:ln>
          <a:effectLst/>
        </p:spPr>
        <p:txBody>
          <a:bodyPr>
            <a:spAutoFit/>
          </a:bodyPr>
          <a:lstStyle/>
          <a:p>
            <a:pPr algn="r" eaLnBrk="0" hangingPunct="0">
              <a:spcBef>
                <a:spcPct val="50000"/>
              </a:spcBef>
              <a:defRPr/>
            </a:pPr>
            <a:r>
              <a:rPr lang="en-US" sz="2000" b="1" dirty="0">
                <a:ea typeface="+mn-ea"/>
                <a:cs typeface="+mn-cs"/>
              </a:rPr>
              <a:t>CLB: A Comp Guide to IC</a:t>
            </a:r>
            <a:r>
              <a:rPr lang="en-US" sz="2000" b="1" baseline="30000" dirty="0">
                <a:ea typeface="+mn-ea"/>
                <a:cs typeface="+mn-cs"/>
              </a:rPr>
              <a:t>3</a:t>
            </a:r>
            <a:r>
              <a:rPr lang="en-US" sz="2000" b="1" dirty="0">
                <a:ea typeface="+mn-ea"/>
                <a:cs typeface="+mn-cs"/>
              </a:rPr>
              <a:t> </a:t>
            </a:r>
            <a:r>
              <a:rPr lang="en-US" sz="2000" b="1" dirty="0" smtClean="0">
                <a:ea typeface="+mn-ea"/>
                <a:cs typeface="+mn-cs"/>
              </a:rPr>
              <a:t>5E</a:t>
            </a:r>
            <a:endParaRPr lang="en-US" sz="2000" b="1" dirty="0">
              <a:ea typeface="+mn-ea"/>
              <a:cs typeface="+mn-cs"/>
            </a:endParaRPr>
          </a:p>
        </p:txBody>
      </p:sp>
      <p:sp>
        <p:nvSpPr>
          <p:cNvPr id="69645" name="Rectangle 13"/>
          <p:cNvSpPr>
            <a:spLocks noGrp="1" noChangeArrowheads="1"/>
          </p:cNvSpPr>
          <p:nvPr>
            <p:ph type="sldNum" sz="quarter" idx="4"/>
          </p:nvPr>
        </p:nvSpPr>
        <p:spPr bwMode="auto">
          <a:xfrm>
            <a:off x="84138" y="6242050"/>
            <a:ext cx="587375" cy="488950"/>
          </a:xfrm>
          <a:prstGeom prst="rect">
            <a:avLst/>
          </a:prstGeom>
          <a:noFill/>
          <a:ln w="9525">
            <a:noFill/>
            <a:miter lim="800000"/>
            <a:headEnd/>
            <a:tailEnd/>
          </a:ln>
          <a:effectLst/>
        </p:spPr>
        <p:txBody>
          <a:bodyPr vert="horz" wrap="square" lIns="91440" tIns="45720" rIns="91440" bIns="45720" numCol="1" anchor="b" anchorCtr="1" compatLnSpc="1">
            <a:prstTxWarp prst="textNoShape">
              <a:avLst/>
            </a:prstTxWarp>
          </a:bodyPr>
          <a:lstStyle>
            <a:lvl1pPr eaLnBrk="1" hangingPunct="1">
              <a:defRPr sz="2600" b="1">
                <a:solidFill>
                  <a:schemeClr val="bg1"/>
                </a:solidFill>
                <a:latin typeface="Arial" charset="0"/>
                <a:ea typeface="+mn-ea"/>
                <a:cs typeface="+mn-cs"/>
              </a:defRPr>
            </a:lvl1pPr>
          </a:lstStyle>
          <a:p>
            <a:pPr>
              <a:defRPr/>
            </a:pPr>
            <a:fld id="{3F267C36-09D9-4910-B3A0-DBA686140C41}" type="slidenum">
              <a:rPr lang="en-US"/>
              <a:pPr>
                <a:defRPr/>
              </a:pPr>
              <a:t>‹#›</a:t>
            </a:fld>
            <a:endParaRPr lang="en-US" dirty="0"/>
          </a:p>
        </p:txBody>
      </p:sp>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 id="2147483696" r:id="rId12"/>
  </p:sldLayoutIdLst>
  <p:transition>
    <p:random/>
  </p:transition>
  <p:timing>
    <p:tnLst>
      <p:par>
        <p:cTn id="1" dur="indefinite" restart="never" nodeType="tmRoot"/>
      </p:par>
    </p:tnLst>
  </p:timing>
  <p:hf hdr="0"/>
  <p:txStyles>
    <p:titleStyle>
      <a:lvl1pPr algn="l" rtl="0" eaLnBrk="0" fontAlgn="base" hangingPunct="0">
        <a:lnSpc>
          <a:spcPct val="90000"/>
        </a:lnSpc>
        <a:spcBef>
          <a:spcPct val="0"/>
        </a:spcBef>
        <a:spcAft>
          <a:spcPct val="0"/>
        </a:spcAft>
        <a:defRPr sz="3600" b="1">
          <a:solidFill>
            <a:schemeClr val="tx2"/>
          </a:solidFill>
          <a:latin typeface="+mj-lt"/>
          <a:ea typeface="ＭＳ Ｐゴシック" charset="-128"/>
          <a:cs typeface="ＭＳ Ｐゴシック" charset="-128"/>
        </a:defRPr>
      </a:lvl1pPr>
      <a:lvl2pPr algn="l" rtl="0" eaLnBrk="0" fontAlgn="base" hangingPunct="0">
        <a:lnSpc>
          <a:spcPct val="90000"/>
        </a:lnSpc>
        <a:spcBef>
          <a:spcPct val="0"/>
        </a:spcBef>
        <a:spcAft>
          <a:spcPct val="0"/>
        </a:spcAft>
        <a:defRPr sz="3600" b="1">
          <a:solidFill>
            <a:schemeClr val="tx2"/>
          </a:solidFill>
          <a:latin typeface="Arial" charset="0"/>
          <a:ea typeface="ＭＳ Ｐゴシック" charset="-128"/>
          <a:cs typeface="ＭＳ Ｐゴシック" charset="-128"/>
        </a:defRPr>
      </a:lvl2pPr>
      <a:lvl3pPr algn="l" rtl="0" eaLnBrk="0" fontAlgn="base" hangingPunct="0">
        <a:lnSpc>
          <a:spcPct val="90000"/>
        </a:lnSpc>
        <a:spcBef>
          <a:spcPct val="0"/>
        </a:spcBef>
        <a:spcAft>
          <a:spcPct val="0"/>
        </a:spcAft>
        <a:defRPr sz="3600" b="1">
          <a:solidFill>
            <a:schemeClr val="tx2"/>
          </a:solidFill>
          <a:latin typeface="Arial" charset="0"/>
          <a:ea typeface="ＭＳ Ｐゴシック" charset="-128"/>
          <a:cs typeface="ＭＳ Ｐゴシック" charset="-128"/>
        </a:defRPr>
      </a:lvl3pPr>
      <a:lvl4pPr algn="l" rtl="0" eaLnBrk="0" fontAlgn="base" hangingPunct="0">
        <a:lnSpc>
          <a:spcPct val="90000"/>
        </a:lnSpc>
        <a:spcBef>
          <a:spcPct val="0"/>
        </a:spcBef>
        <a:spcAft>
          <a:spcPct val="0"/>
        </a:spcAft>
        <a:defRPr sz="3600" b="1">
          <a:solidFill>
            <a:schemeClr val="tx2"/>
          </a:solidFill>
          <a:latin typeface="Arial" charset="0"/>
          <a:ea typeface="ＭＳ Ｐゴシック" charset="-128"/>
          <a:cs typeface="ＭＳ Ｐゴシック" charset="-128"/>
        </a:defRPr>
      </a:lvl4pPr>
      <a:lvl5pPr algn="l" rtl="0" eaLnBrk="0" fontAlgn="base" hangingPunct="0">
        <a:lnSpc>
          <a:spcPct val="90000"/>
        </a:lnSpc>
        <a:spcBef>
          <a:spcPct val="0"/>
        </a:spcBef>
        <a:spcAft>
          <a:spcPct val="0"/>
        </a:spcAft>
        <a:defRPr sz="3600" b="1">
          <a:solidFill>
            <a:schemeClr val="tx2"/>
          </a:solidFill>
          <a:latin typeface="Arial" charset="0"/>
          <a:ea typeface="ＭＳ Ｐゴシック" charset="-128"/>
          <a:cs typeface="ＭＳ Ｐゴシック" charset="-128"/>
        </a:defRPr>
      </a:lvl5pPr>
      <a:lvl6pPr marL="457200" algn="l" rtl="0" fontAlgn="base">
        <a:lnSpc>
          <a:spcPct val="90000"/>
        </a:lnSpc>
        <a:spcBef>
          <a:spcPct val="0"/>
        </a:spcBef>
        <a:spcAft>
          <a:spcPct val="0"/>
        </a:spcAft>
        <a:defRPr sz="3600" b="1">
          <a:solidFill>
            <a:schemeClr val="tx2"/>
          </a:solidFill>
          <a:latin typeface="Arial" charset="0"/>
        </a:defRPr>
      </a:lvl6pPr>
      <a:lvl7pPr marL="914400" algn="l" rtl="0" fontAlgn="base">
        <a:lnSpc>
          <a:spcPct val="90000"/>
        </a:lnSpc>
        <a:spcBef>
          <a:spcPct val="0"/>
        </a:spcBef>
        <a:spcAft>
          <a:spcPct val="0"/>
        </a:spcAft>
        <a:defRPr sz="3600" b="1">
          <a:solidFill>
            <a:schemeClr val="tx2"/>
          </a:solidFill>
          <a:latin typeface="Arial" charset="0"/>
        </a:defRPr>
      </a:lvl7pPr>
      <a:lvl8pPr marL="1371600" algn="l" rtl="0" fontAlgn="base">
        <a:lnSpc>
          <a:spcPct val="90000"/>
        </a:lnSpc>
        <a:spcBef>
          <a:spcPct val="0"/>
        </a:spcBef>
        <a:spcAft>
          <a:spcPct val="0"/>
        </a:spcAft>
        <a:defRPr sz="3600" b="1">
          <a:solidFill>
            <a:schemeClr val="tx2"/>
          </a:solidFill>
          <a:latin typeface="Arial" charset="0"/>
        </a:defRPr>
      </a:lvl8pPr>
      <a:lvl9pPr marL="1828800" algn="l" rtl="0" fontAlgn="base">
        <a:lnSpc>
          <a:spcPct val="90000"/>
        </a:lnSpc>
        <a:spcBef>
          <a:spcPct val="0"/>
        </a:spcBef>
        <a:spcAft>
          <a:spcPct val="0"/>
        </a:spcAft>
        <a:defRPr sz="3600" b="1">
          <a:solidFill>
            <a:schemeClr val="tx2"/>
          </a:solidFill>
          <a:latin typeface="Arial" charset="0"/>
        </a:defRPr>
      </a:lvl9pPr>
    </p:titleStyle>
    <p:bodyStyle>
      <a:lvl1pPr marL="342900" indent="-342900" algn="l" rtl="0" eaLnBrk="0" fontAlgn="base" hangingPunct="0">
        <a:spcBef>
          <a:spcPct val="20000"/>
        </a:spcBef>
        <a:spcAft>
          <a:spcPct val="0"/>
        </a:spcAft>
        <a:buClr>
          <a:schemeClr val="tx1"/>
        </a:buClr>
        <a:buSzPct val="75000"/>
        <a:buFont typeface="Wingdings" charset="2"/>
        <a:buChar char="l"/>
        <a:defRPr sz="2800">
          <a:solidFill>
            <a:schemeClr val="tx1"/>
          </a:solidFill>
          <a:latin typeface="+mn-lt"/>
          <a:ea typeface="ＭＳ Ｐゴシック" charset="-128"/>
          <a:cs typeface="ＭＳ Ｐゴシック" charset="-128"/>
        </a:defRPr>
      </a:lvl1pPr>
      <a:lvl2pPr marL="742950" indent="-285750" algn="l" rtl="0" eaLnBrk="0" fontAlgn="base" hangingPunct="0">
        <a:spcBef>
          <a:spcPct val="20000"/>
        </a:spcBef>
        <a:spcAft>
          <a:spcPct val="0"/>
        </a:spcAft>
        <a:buClr>
          <a:schemeClr val="tx1"/>
        </a:buClr>
        <a:buSzPct val="75000"/>
        <a:buChar char="–"/>
        <a:defRPr sz="2400">
          <a:solidFill>
            <a:schemeClr val="tx1"/>
          </a:solidFill>
          <a:latin typeface="+mn-lt"/>
          <a:ea typeface="ＭＳ Ｐゴシック" charset="-128"/>
        </a:defRPr>
      </a:lvl2pPr>
      <a:lvl3pPr marL="1143000" indent="-228600" algn="l" rtl="0" eaLnBrk="0" fontAlgn="base" hangingPunct="0">
        <a:spcBef>
          <a:spcPct val="20000"/>
        </a:spcBef>
        <a:spcAft>
          <a:spcPct val="0"/>
        </a:spcAft>
        <a:buClr>
          <a:schemeClr val="tx1"/>
        </a:buClr>
        <a:buSzPct val="75000"/>
        <a:buFont typeface="Wingdings" charset="2"/>
        <a:buChar char="l"/>
        <a:defRPr sz="2000">
          <a:solidFill>
            <a:schemeClr val="tx1"/>
          </a:solidFill>
          <a:latin typeface="+mn-lt"/>
          <a:ea typeface="ＭＳ Ｐゴシック" charset="-128"/>
        </a:defRPr>
      </a:lvl3pPr>
      <a:lvl4pPr marL="1600200" indent="-228600" algn="l" rtl="0" eaLnBrk="0" fontAlgn="base" hangingPunct="0">
        <a:spcBef>
          <a:spcPct val="20000"/>
        </a:spcBef>
        <a:spcAft>
          <a:spcPct val="0"/>
        </a:spcAft>
        <a:buClr>
          <a:schemeClr val="tx1"/>
        </a:buClr>
        <a:buSzPct val="80000"/>
        <a:buChar char="–"/>
        <a:defRPr sz="2000">
          <a:solidFill>
            <a:schemeClr val="tx1"/>
          </a:solidFill>
          <a:latin typeface="+mn-lt"/>
          <a:ea typeface="ＭＳ Ｐゴシック" charset="-128"/>
        </a:defRPr>
      </a:lvl4pPr>
      <a:lvl5pPr marL="2057400" indent="-228600" algn="l" rtl="0" eaLnBrk="0" fontAlgn="base" hangingPunct="0">
        <a:spcBef>
          <a:spcPct val="20000"/>
        </a:spcBef>
        <a:spcAft>
          <a:spcPct val="0"/>
        </a:spcAft>
        <a:buClr>
          <a:schemeClr val="tx1"/>
        </a:buClr>
        <a:buSzPct val="65000"/>
        <a:buFont typeface="Wingdings" charset="2"/>
        <a:buChar char="l"/>
        <a:defRPr sz="2000">
          <a:solidFill>
            <a:schemeClr val="tx1"/>
          </a:solidFill>
          <a:latin typeface="+mn-lt"/>
          <a:ea typeface="ＭＳ Ｐゴシック" charset="-128"/>
        </a:defRPr>
      </a:lvl5pPr>
      <a:lvl6pPr marL="2514600" indent="-228600" algn="l" rtl="0" fontAlgn="base">
        <a:spcBef>
          <a:spcPct val="20000"/>
        </a:spcBef>
        <a:spcAft>
          <a:spcPct val="0"/>
        </a:spcAft>
        <a:buClr>
          <a:schemeClr val="tx1"/>
        </a:buClr>
        <a:buSzPct val="65000"/>
        <a:buFont typeface="Wingdings" pitchFamily="2" charset="2"/>
        <a:buChar char="l"/>
        <a:defRPr>
          <a:solidFill>
            <a:schemeClr val="tx1"/>
          </a:solidFill>
          <a:latin typeface="+mn-lt"/>
        </a:defRPr>
      </a:lvl6pPr>
      <a:lvl7pPr marL="2971800" indent="-228600" algn="l" rtl="0" fontAlgn="base">
        <a:spcBef>
          <a:spcPct val="20000"/>
        </a:spcBef>
        <a:spcAft>
          <a:spcPct val="0"/>
        </a:spcAft>
        <a:buClr>
          <a:schemeClr val="tx1"/>
        </a:buClr>
        <a:buSzPct val="65000"/>
        <a:buFont typeface="Wingdings" pitchFamily="2" charset="2"/>
        <a:buChar char="l"/>
        <a:defRPr>
          <a:solidFill>
            <a:schemeClr val="tx1"/>
          </a:solidFill>
          <a:latin typeface="+mn-lt"/>
        </a:defRPr>
      </a:lvl7pPr>
      <a:lvl8pPr marL="3429000" indent="-228600" algn="l" rtl="0" fontAlgn="base">
        <a:spcBef>
          <a:spcPct val="20000"/>
        </a:spcBef>
        <a:spcAft>
          <a:spcPct val="0"/>
        </a:spcAft>
        <a:buClr>
          <a:schemeClr val="tx1"/>
        </a:buClr>
        <a:buSzPct val="65000"/>
        <a:buFont typeface="Wingdings" pitchFamily="2" charset="2"/>
        <a:buChar char="l"/>
        <a:defRPr>
          <a:solidFill>
            <a:schemeClr val="tx1"/>
          </a:solidFill>
          <a:latin typeface="+mn-lt"/>
        </a:defRPr>
      </a:lvl8pPr>
      <a:lvl9pPr marL="3886200" indent="-228600" algn="l" rtl="0" fontAlgn="base">
        <a:spcBef>
          <a:spcPct val="20000"/>
        </a:spcBef>
        <a:spcAft>
          <a:spcPct val="0"/>
        </a:spcAft>
        <a:buClr>
          <a:schemeClr val="tx1"/>
        </a:buClr>
        <a:buSzPct val="65000"/>
        <a:buFont typeface="Wingdings" pitchFamily="2" charset="2"/>
        <a:buChar char="l"/>
        <a:defRPr>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7.jpeg"/></Relationships>
</file>

<file path=ppt/slides/_rels/slide1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9.jpe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6.xml"/><Relationship Id="rId1" Type="http://schemas.openxmlformats.org/officeDocument/2006/relationships/slideLayout" Target="../slideLayouts/slideLayout2.xml"/><Relationship Id="rId4" Type="http://schemas.openxmlformats.org/officeDocument/2006/relationships/image" Target="../media/image13.jpeg"/></Relationships>
</file>

<file path=ppt/slides/_rels/slide2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7.xml"/><Relationship Id="rId1" Type="http://schemas.openxmlformats.org/officeDocument/2006/relationships/slideLayout" Target="../slideLayouts/slideLayout2.xml"/><Relationship Id="rId4" Type="http://schemas.openxmlformats.org/officeDocument/2006/relationships/image" Target="../media/image15.jpeg"/></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31.xml"/><Relationship Id="rId1" Type="http://schemas.openxmlformats.org/officeDocument/2006/relationships/slideLayout" Target="../slideLayouts/slideLayout2.xml"/><Relationship Id="rId4" Type="http://schemas.openxmlformats.org/officeDocument/2006/relationships/image" Target="../media/image17.jpeg"/></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35.xml"/><Relationship Id="rId1" Type="http://schemas.openxmlformats.org/officeDocument/2006/relationships/slideLayout" Target="../slideLayouts/slideLayout2.xml"/><Relationship Id="rId4" Type="http://schemas.openxmlformats.org/officeDocument/2006/relationships/image" Target="../media/image19.jpeg"/></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39.xml"/><Relationship Id="rId1" Type="http://schemas.openxmlformats.org/officeDocument/2006/relationships/slideLayout" Target="../slideLayouts/slideLayout2.xml"/><Relationship Id="rId4" Type="http://schemas.openxmlformats.org/officeDocument/2006/relationships/image" Target="../media/image21.jpe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40.xml"/><Relationship Id="rId1" Type="http://schemas.openxmlformats.org/officeDocument/2006/relationships/slideLayout" Target="../slideLayouts/slideLayout2.xml"/><Relationship Id="rId4" Type="http://schemas.openxmlformats.org/officeDocument/2006/relationships/image" Target="../media/image23.jpeg"/></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7" name="Rectangle 3"/>
          <p:cNvSpPr>
            <a:spLocks noGrp="1" noChangeArrowheads="1"/>
          </p:cNvSpPr>
          <p:nvPr>
            <p:ph type="subTitle" idx="1"/>
          </p:nvPr>
        </p:nvSpPr>
        <p:spPr/>
        <p:txBody>
          <a:bodyPr/>
          <a:lstStyle/>
          <a:p>
            <a:pPr eaLnBrk="1" hangingPunct="1">
              <a:buFont typeface="Wingdings" charset="2"/>
              <a:buNone/>
            </a:pPr>
            <a:r>
              <a:rPr lang="en-US" b="1" dirty="0" smtClean="0"/>
              <a:t>Computer Literacy BASICS: A Comprehensive Guide to IC</a:t>
            </a:r>
            <a:r>
              <a:rPr lang="en-US" b="1" baseline="30000" dirty="0" smtClean="0"/>
              <a:t>3</a:t>
            </a:r>
            <a:r>
              <a:rPr lang="en-US" b="1" dirty="0" smtClean="0"/>
              <a:t>, 5</a:t>
            </a:r>
            <a:r>
              <a:rPr lang="en-US" b="1" baseline="30000" dirty="0" smtClean="0"/>
              <a:t>th</a:t>
            </a:r>
            <a:r>
              <a:rPr lang="en-US" b="1" dirty="0" smtClean="0"/>
              <a:t> Edition</a:t>
            </a:r>
            <a:endParaRPr lang="en-US" dirty="0" smtClean="0"/>
          </a:p>
        </p:txBody>
      </p:sp>
      <p:sp>
        <p:nvSpPr>
          <p:cNvPr id="16386" name="AutoShape 2"/>
          <p:cNvSpPr>
            <a:spLocks noGrp="1" noChangeArrowheads="1"/>
          </p:cNvSpPr>
          <p:nvPr>
            <p:ph type="ctrTitle" sz="quarter"/>
          </p:nvPr>
        </p:nvSpPr>
        <p:spPr/>
        <p:txBody>
          <a:bodyPr/>
          <a:lstStyle/>
          <a:p>
            <a:pPr eaLnBrk="1" hangingPunct="1"/>
            <a:r>
              <a:rPr lang="en-US" sz="3200" dirty="0" smtClean="0"/>
              <a:t>Lesson 1</a:t>
            </a:r>
            <a:br>
              <a:rPr lang="en-US" sz="3200" dirty="0" smtClean="0"/>
            </a:br>
            <a:r>
              <a:rPr lang="en-US" sz="3200" dirty="0" smtClean="0"/>
              <a:t>Computers and Operating Systems</a:t>
            </a:r>
          </a:p>
        </p:txBody>
      </p:sp>
      <p:sp>
        <p:nvSpPr>
          <p:cNvPr id="16385" name="Rectangle 11"/>
          <p:cNvSpPr>
            <a:spLocks noGrp="1" noChangeArrowheads="1"/>
          </p:cNvSpPr>
          <p:nvPr>
            <p:ph type="sldNum" sz="quarter" idx="10"/>
          </p:nvPr>
        </p:nvSpPr>
        <p:spPr>
          <a:noFill/>
        </p:spPr>
        <p:txBody>
          <a:bodyPr/>
          <a:lstStyle/>
          <a:p>
            <a:fld id="{6F505A9B-9792-44F2-9904-F4FD3E5C1FAB}" type="slidenum">
              <a:rPr lang="en-US" smtClean="0">
                <a:ea typeface="ＭＳ Ｐゴシック" charset="-128"/>
                <a:cs typeface="ＭＳ Ｐゴシック" charset="-128"/>
              </a:rPr>
              <a:pPr/>
              <a:t>1</a:t>
            </a:fld>
            <a:endParaRPr lang="en-US" dirty="0" smtClean="0">
              <a:ea typeface="ＭＳ Ｐゴシック" charset="-128"/>
              <a:cs typeface="ＭＳ Ｐゴシック" charset="-128"/>
            </a:endParaRPr>
          </a:p>
        </p:txBody>
      </p:sp>
      <p:sp>
        <p:nvSpPr>
          <p:cNvPr id="16388" name="Text Box 6"/>
          <p:cNvSpPr txBox="1">
            <a:spLocks noChangeArrowheads="1"/>
          </p:cNvSpPr>
          <p:nvPr/>
        </p:nvSpPr>
        <p:spPr bwMode="auto">
          <a:xfrm>
            <a:off x="609600" y="6248400"/>
            <a:ext cx="2667000" cy="366713"/>
          </a:xfrm>
          <a:prstGeom prst="rect">
            <a:avLst/>
          </a:prstGeom>
          <a:noFill/>
          <a:ln w="9525">
            <a:noFill/>
            <a:miter lim="800000"/>
            <a:headEnd/>
            <a:tailEnd/>
          </a:ln>
        </p:spPr>
        <p:txBody>
          <a:bodyPr>
            <a:prstTxWarp prst="textNoShape">
              <a:avLst/>
            </a:prstTxWarp>
            <a:spAutoFit/>
          </a:bodyPr>
          <a:lstStyle/>
          <a:p>
            <a:pPr eaLnBrk="0" hangingPunct="0">
              <a:spcBef>
                <a:spcPct val="50000"/>
              </a:spcBef>
            </a:pPr>
            <a:endParaRPr lang="en-US" sz="1800" dirty="0"/>
          </a:p>
        </p:txBody>
      </p:sp>
      <p:sp>
        <p:nvSpPr>
          <p:cNvPr id="16389" name="Text Box 7"/>
          <p:cNvSpPr txBox="1">
            <a:spLocks noChangeArrowheads="1"/>
          </p:cNvSpPr>
          <p:nvPr/>
        </p:nvSpPr>
        <p:spPr bwMode="auto">
          <a:xfrm>
            <a:off x="685800" y="6324600"/>
            <a:ext cx="3600448" cy="400110"/>
          </a:xfrm>
          <a:prstGeom prst="rect">
            <a:avLst/>
          </a:prstGeom>
          <a:noFill/>
          <a:ln w="9525">
            <a:noFill/>
            <a:miter lim="800000"/>
            <a:headEnd/>
            <a:tailEnd/>
          </a:ln>
        </p:spPr>
        <p:txBody>
          <a:bodyPr wrap="square">
            <a:prstTxWarp prst="textNoShape">
              <a:avLst/>
            </a:prstTxWarp>
            <a:spAutoFit/>
          </a:bodyPr>
          <a:lstStyle/>
          <a:p>
            <a:pPr eaLnBrk="0" hangingPunct="0">
              <a:spcBef>
                <a:spcPct val="50000"/>
              </a:spcBef>
            </a:pPr>
            <a:r>
              <a:rPr lang="en-US" sz="2000" b="1" dirty="0">
                <a:solidFill>
                  <a:schemeClr val="bg1"/>
                </a:solidFill>
              </a:rPr>
              <a:t>Morrison / </a:t>
            </a:r>
            <a:r>
              <a:rPr lang="en-US" sz="2000" b="1" dirty="0" smtClean="0">
                <a:solidFill>
                  <a:schemeClr val="bg1"/>
                </a:solidFill>
              </a:rPr>
              <a:t>Wells / Ruffolo</a:t>
            </a:r>
            <a:endParaRPr lang="en-US" sz="2000" b="1" dirty="0">
              <a:solidFill>
                <a:schemeClr val="bg1"/>
              </a:solidFill>
            </a:endParaRPr>
          </a:p>
        </p:txBody>
      </p:sp>
    </p:spTree>
  </p:cSld>
  <p:clrMapOvr>
    <a:masterClrMapping/>
  </p:clrMapOvr>
  <p:transition>
    <p:random/>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4" name="AutoShape 2"/>
          <p:cNvSpPr>
            <a:spLocks noGrp="1" noChangeArrowheads="1"/>
          </p:cNvSpPr>
          <p:nvPr>
            <p:ph type="title"/>
          </p:nvPr>
        </p:nvSpPr>
        <p:spPr/>
        <p:txBody>
          <a:bodyPr/>
          <a:lstStyle/>
          <a:p>
            <a:pPr eaLnBrk="1" hangingPunct="1"/>
            <a:r>
              <a:rPr lang="en-US" dirty="0" smtClean="0"/>
              <a:t>Understanding the Importance of Computers (continued)</a:t>
            </a:r>
          </a:p>
        </p:txBody>
      </p:sp>
      <p:sp>
        <p:nvSpPr>
          <p:cNvPr id="25605" name="Rectangle 3"/>
          <p:cNvSpPr>
            <a:spLocks noGrp="1" noChangeArrowheads="1"/>
          </p:cNvSpPr>
          <p:nvPr>
            <p:ph idx="1"/>
          </p:nvPr>
        </p:nvSpPr>
        <p:spPr/>
        <p:txBody>
          <a:bodyPr>
            <a:normAutofit fontScale="92500" lnSpcReduction="10000"/>
          </a:bodyPr>
          <a:lstStyle/>
          <a:p>
            <a:r>
              <a:rPr lang="en-US" dirty="0"/>
              <a:t>The actual machine—wires, transistors, and circuits—is called </a:t>
            </a:r>
            <a:r>
              <a:rPr lang="en-US" b="1" i="1" dirty="0"/>
              <a:t>hardware</a:t>
            </a:r>
            <a:r>
              <a:rPr lang="en-US" dirty="0"/>
              <a:t>.</a:t>
            </a:r>
          </a:p>
          <a:p>
            <a:r>
              <a:rPr lang="en-US" b="1" i="1" dirty="0"/>
              <a:t>Software</a:t>
            </a:r>
            <a:r>
              <a:rPr lang="en-US" dirty="0"/>
              <a:t> consists of instructions or programs for controlling the computer.</a:t>
            </a:r>
          </a:p>
          <a:p>
            <a:r>
              <a:rPr lang="en-US" b="1" i="1" dirty="0"/>
              <a:t>Data</a:t>
            </a:r>
            <a:r>
              <a:rPr lang="en-US" dirty="0"/>
              <a:t> is text, numbers, sound, images, or video.</a:t>
            </a:r>
          </a:p>
          <a:p>
            <a:r>
              <a:rPr lang="en-US" dirty="0"/>
              <a:t>The computer receives data through an input device, </a:t>
            </a:r>
            <a:r>
              <a:rPr lang="en-US" dirty="0" smtClean="0"/>
              <a:t>processes </a:t>
            </a:r>
            <a:r>
              <a:rPr lang="en-US" dirty="0"/>
              <a:t>the data, produces the </a:t>
            </a:r>
            <a:r>
              <a:rPr lang="en-US" dirty="0" smtClean="0"/>
              <a:t>output information on an output device, and stores the information on a storage device.</a:t>
            </a:r>
          </a:p>
          <a:p>
            <a:pPr eaLnBrk="1" hangingPunct="1">
              <a:lnSpc>
                <a:spcPct val="90000"/>
              </a:lnSpc>
            </a:pPr>
            <a:endParaRPr lang="en-US" dirty="0" smtClean="0"/>
          </a:p>
        </p:txBody>
      </p:sp>
      <p:sp>
        <p:nvSpPr>
          <p:cNvPr id="25601" name="Rectangle 13"/>
          <p:cNvSpPr>
            <a:spLocks noGrp="1" noChangeArrowheads="1"/>
          </p:cNvSpPr>
          <p:nvPr>
            <p:ph type="sldNum" sz="quarter" idx="10"/>
          </p:nvPr>
        </p:nvSpPr>
        <p:spPr>
          <a:noFill/>
        </p:spPr>
        <p:txBody>
          <a:bodyPr/>
          <a:lstStyle/>
          <a:p>
            <a:fld id="{C4032E0A-4ECD-4224-A734-73DE34849904}" type="slidenum">
              <a:rPr lang="en-US" smtClean="0">
                <a:ea typeface="ＭＳ Ｐゴシック" charset="-128"/>
                <a:cs typeface="ＭＳ Ｐゴシック" charset="-128"/>
              </a:rPr>
              <a:pPr/>
              <a:t>10</a:t>
            </a:fld>
            <a:endParaRPr lang="en-US" dirty="0" smtClean="0">
              <a:ea typeface="ＭＳ Ｐゴシック" charset="-128"/>
              <a:cs typeface="ＭＳ Ｐゴシック" charset="-128"/>
            </a:endParaRPr>
          </a:p>
        </p:txBody>
      </p:sp>
      <p:sp>
        <p:nvSpPr>
          <p:cNvPr id="25602" name="Rectangle 13"/>
          <p:cNvSpPr txBox="1">
            <a:spLocks noGrp="1" noChangeArrowheads="1"/>
          </p:cNvSpPr>
          <p:nvPr/>
        </p:nvSpPr>
        <p:spPr bwMode="auto">
          <a:xfrm>
            <a:off x="84138" y="6242050"/>
            <a:ext cx="587375" cy="488950"/>
          </a:xfrm>
          <a:prstGeom prst="rect">
            <a:avLst/>
          </a:prstGeom>
          <a:noFill/>
          <a:ln w="9525">
            <a:noFill/>
            <a:miter lim="800000"/>
            <a:headEnd/>
            <a:tailEnd/>
          </a:ln>
        </p:spPr>
        <p:txBody>
          <a:bodyPr anchor="b" anchorCtr="1">
            <a:prstTxWarp prst="textNoShape">
              <a:avLst/>
            </a:prstTxWarp>
          </a:bodyPr>
          <a:lstStyle/>
          <a:p>
            <a:fld id="{203C0BCE-6678-4536-81D5-E08B69F097EA}" type="slidenum">
              <a:rPr lang="en-US" sz="2600" b="1">
                <a:solidFill>
                  <a:schemeClr val="bg1"/>
                </a:solidFill>
              </a:rPr>
              <a:pPr/>
              <a:t>10</a:t>
            </a:fld>
            <a:endParaRPr lang="en-US" sz="2600" b="1" dirty="0">
              <a:solidFill>
                <a:schemeClr val="bg1"/>
              </a:solidFill>
            </a:endParaRPr>
          </a:p>
        </p:txBody>
      </p:sp>
      <p:sp>
        <p:nvSpPr>
          <p:cNvPr id="25603" name="Slide Number Placeholder 5"/>
          <p:cNvSpPr txBox="1">
            <a:spLocks noGrp="1"/>
          </p:cNvSpPr>
          <p:nvPr/>
        </p:nvSpPr>
        <p:spPr bwMode="auto">
          <a:xfrm>
            <a:off x="84138" y="6242050"/>
            <a:ext cx="587375" cy="488950"/>
          </a:xfrm>
          <a:prstGeom prst="rect">
            <a:avLst/>
          </a:prstGeom>
          <a:noFill/>
          <a:ln w="9525">
            <a:noFill/>
            <a:miter lim="800000"/>
            <a:headEnd/>
            <a:tailEnd/>
          </a:ln>
        </p:spPr>
        <p:txBody>
          <a:bodyPr anchor="b" anchorCtr="1">
            <a:prstTxWarp prst="textNoShape">
              <a:avLst/>
            </a:prstTxWarp>
          </a:bodyPr>
          <a:lstStyle/>
          <a:p>
            <a:fld id="{D716EFEA-71AA-4973-974D-9F7A7E4C5BE8}" type="slidenum">
              <a:rPr lang="en-US" sz="2600" b="1">
                <a:solidFill>
                  <a:schemeClr val="bg1"/>
                </a:solidFill>
              </a:rPr>
              <a:pPr/>
              <a:t>10</a:t>
            </a:fld>
            <a:endParaRPr lang="en-US" sz="2600" b="1" dirty="0">
              <a:solidFill>
                <a:schemeClr val="bg1"/>
              </a:solidFill>
            </a:endParaRPr>
          </a:p>
        </p:txBody>
      </p:sp>
    </p:spTree>
    <p:extLst>
      <p:ext uri="{BB962C8B-B14F-4D97-AF65-F5344CB8AC3E}">
        <p14:creationId xmlns:p14="http://schemas.microsoft.com/office/powerpoint/2010/main" xmlns="" val="1802367617"/>
      </p:ext>
    </p:extLst>
  </p:cSld>
  <p:clrMapOvr>
    <a:masterClrMapping/>
  </p:clrMapOvr>
  <p:transition>
    <p:random/>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a:stretch>
            <a:fillRect/>
          </a:stretch>
        </p:blipFill>
        <p:spPr bwMode="auto">
          <a:xfrm>
            <a:off x="3357554" y="4214818"/>
            <a:ext cx="3971925" cy="203227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25604" name="AutoShape 2"/>
          <p:cNvSpPr>
            <a:spLocks noGrp="1" noChangeArrowheads="1"/>
          </p:cNvSpPr>
          <p:nvPr>
            <p:ph type="title"/>
          </p:nvPr>
        </p:nvSpPr>
        <p:spPr/>
        <p:txBody>
          <a:bodyPr/>
          <a:lstStyle/>
          <a:p>
            <a:pPr eaLnBrk="1" hangingPunct="1"/>
            <a:r>
              <a:rPr lang="en-US" dirty="0" smtClean="0"/>
              <a:t>Understanding the Importance of Computers (continued)</a:t>
            </a:r>
          </a:p>
        </p:txBody>
      </p:sp>
      <p:sp>
        <p:nvSpPr>
          <p:cNvPr id="25605" name="Rectangle 3"/>
          <p:cNvSpPr>
            <a:spLocks noGrp="1" noChangeArrowheads="1"/>
          </p:cNvSpPr>
          <p:nvPr>
            <p:ph idx="1"/>
          </p:nvPr>
        </p:nvSpPr>
        <p:spPr/>
        <p:txBody>
          <a:bodyPr>
            <a:normAutofit/>
          </a:bodyPr>
          <a:lstStyle/>
          <a:p>
            <a:r>
              <a:rPr lang="en-US" sz="2600" dirty="0" smtClean="0"/>
              <a:t>The input and output devices, such as keyboards and monitors, are types of hardware called </a:t>
            </a:r>
            <a:r>
              <a:rPr lang="en-US" sz="2600" b="1" i="1" dirty="0" smtClean="0"/>
              <a:t>peripherals</a:t>
            </a:r>
            <a:r>
              <a:rPr lang="en-US" sz="2600" dirty="0" smtClean="0"/>
              <a:t>.</a:t>
            </a:r>
          </a:p>
          <a:p>
            <a:r>
              <a:rPr lang="en-US" sz="2600" dirty="0" smtClean="0"/>
              <a:t>Data transformed into meaningful form becomes </a:t>
            </a:r>
            <a:r>
              <a:rPr lang="en-US" sz="2600" b="1" i="1" dirty="0" smtClean="0"/>
              <a:t>information</a:t>
            </a:r>
            <a:r>
              <a:rPr lang="en-US" sz="2600" dirty="0" smtClean="0"/>
              <a:t>.</a:t>
            </a:r>
          </a:p>
          <a:p>
            <a:pPr eaLnBrk="1" hangingPunct="1">
              <a:lnSpc>
                <a:spcPct val="90000"/>
              </a:lnSpc>
            </a:pPr>
            <a:endParaRPr lang="en-US" dirty="0" smtClean="0"/>
          </a:p>
        </p:txBody>
      </p:sp>
      <p:sp>
        <p:nvSpPr>
          <p:cNvPr id="25601" name="Rectangle 13"/>
          <p:cNvSpPr>
            <a:spLocks noGrp="1" noChangeArrowheads="1"/>
          </p:cNvSpPr>
          <p:nvPr>
            <p:ph type="sldNum" sz="quarter" idx="10"/>
          </p:nvPr>
        </p:nvSpPr>
        <p:spPr>
          <a:noFill/>
        </p:spPr>
        <p:txBody>
          <a:bodyPr/>
          <a:lstStyle/>
          <a:p>
            <a:fld id="{C4032E0A-4ECD-4224-A734-73DE34849904}" type="slidenum">
              <a:rPr lang="en-US" smtClean="0">
                <a:ea typeface="ＭＳ Ｐゴシック" charset="-128"/>
                <a:cs typeface="ＭＳ Ｐゴシック" charset="-128"/>
              </a:rPr>
              <a:pPr/>
              <a:t>11</a:t>
            </a:fld>
            <a:endParaRPr lang="en-US" dirty="0" smtClean="0">
              <a:ea typeface="ＭＳ Ｐゴシック" charset="-128"/>
              <a:cs typeface="ＭＳ Ｐゴシック" charset="-128"/>
            </a:endParaRPr>
          </a:p>
        </p:txBody>
      </p:sp>
      <p:sp>
        <p:nvSpPr>
          <p:cNvPr id="25602" name="Rectangle 13"/>
          <p:cNvSpPr txBox="1">
            <a:spLocks noGrp="1" noChangeArrowheads="1"/>
          </p:cNvSpPr>
          <p:nvPr/>
        </p:nvSpPr>
        <p:spPr bwMode="auto">
          <a:xfrm>
            <a:off x="84138" y="6242050"/>
            <a:ext cx="587375" cy="488950"/>
          </a:xfrm>
          <a:prstGeom prst="rect">
            <a:avLst/>
          </a:prstGeom>
          <a:noFill/>
          <a:ln w="9525">
            <a:noFill/>
            <a:miter lim="800000"/>
            <a:headEnd/>
            <a:tailEnd/>
          </a:ln>
        </p:spPr>
        <p:txBody>
          <a:bodyPr anchor="b" anchorCtr="1">
            <a:prstTxWarp prst="textNoShape">
              <a:avLst/>
            </a:prstTxWarp>
          </a:bodyPr>
          <a:lstStyle/>
          <a:p>
            <a:fld id="{203C0BCE-6678-4536-81D5-E08B69F097EA}" type="slidenum">
              <a:rPr lang="en-US" sz="2600" b="1">
                <a:solidFill>
                  <a:schemeClr val="bg1"/>
                </a:solidFill>
              </a:rPr>
              <a:pPr/>
              <a:t>11</a:t>
            </a:fld>
            <a:endParaRPr lang="en-US" sz="2600" b="1" dirty="0">
              <a:solidFill>
                <a:schemeClr val="bg1"/>
              </a:solidFill>
            </a:endParaRPr>
          </a:p>
        </p:txBody>
      </p:sp>
      <p:sp>
        <p:nvSpPr>
          <p:cNvPr id="25603" name="Slide Number Placeholder 5"/>
          <p:cNvSpPr txBox="1">
            <a:spLocks noGrp="1"/>
          </p:cNvSpPr>
          <p:nvPr/>
        </p:nvSpPr>
        <p:spPr bwMode="auto">
          <a:xfrm>
            <a:off x="84138" y="6242050"/>
            <a:ext cx="587375" cy="488950"/>
          </a:xfrm>
          <a:prstGeom prst="rect">
            <a:avLst/>
          </a:prstGeom>
          <a:noFill/>
          <a:ln w="9525">
            <a:noFill/>
            <a:miter lim="800000"/>
            <a:headEnd/>
            <a:tailEnd/>
          </a:ln>
        </p:spPr>
        <p:txBody>
          <a:bodyPr anchor="b" anchorCtr="1">
            <a:prstTxWarp prst="textNoShape">
              <a:avLst/>
            </a:prstTxWarp>
          </a:bodyPr>
          <a:lstStyle/>
          <a:p>
            <a:fld id="{D716EFEA-71AA-4973-974D-9F7A7E4C5BE8}" type="slidenum">
              <a:rPr lang="en-US" sz="2600" b="1">
                <a:solidFill>
                  <a:schemeClr val="bg1"/>
                </a:solidFill>
              </a:rPr>
              <a:pPr/>
              <a:t>11</a:t>
            </a:fld>
            <a:endParaRPr lang="en-US" sz="2600" b="1" dirty="0">
              <a:solidFill>
                <a:schemeClr val="bg1"/>
              </a:solidFill>
            </a:endParaRPr>
          </a:p>
        </p:txBody>
      </p:sp>
      <p:pic>
        <p:nvPicPr>
          <p:cNvPr id="8" name="Picture 7" descr="fig 1-3.JPG"/>
          <p:cNvPicPr>
            <a:picLocks noChangeAspect="1"/>
          </p:cNvPicPr>
          <p:nvPr/>
        </p:nvPicPr>
        <p:blipFill>
          <a:blip r:embed="rId4"/>
          <a:stretch>
            <a:fillRect/>
          </a:stretch>
        </p:blipFill>
        <p:spPr>
          <a:xfrm>
            <a:off x="4357686" y="6215082"/>
            <a:ext cx="847725" cy="209550"/>
          </a:xfrm>
          <a:prstGeom prst="rect">
            <a:avLst/>
          </a:prstGeom>
        </p:spPr>
      </p:pic>
    </p:spTree>
    <p:extLst>
      <p:ext uri="{BB962C8B-B14F-4D97-AF65-F5344CB8AC3E}">
        <p14:creationId xmlns:p14="http://schemas.microsoft.com/office/powerpoint/2010/main" xmlns="" val="939107510"/>
      </p:ext>
    </p:extLst>
  </p:cSld>
  <p:clrMapOvr>
    <a:masterClrMapping/>
  </p:clrMapOvr>
  <p:transition>
    <p:random/>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4" name="AutoShape 2"/>
          <p:cNvSpPr>
            <a:spLocks noGrp="1" noChangeArrowheads="1"/>
          </p:cNvSpPr>
          <p:nvPr>
            <p:ph type="title"/>
          </p:nvPr>
        </p:nvSpPr>
        <p:spPr/>
        <p:txBody>
          <a:bodyPr/>
          <a:lstStyle/>
          <a:p>
            <a:pPr eaLnBrk="1" hangingPunct="1"/>
            <a:r>
              <a:rPr lang="en-US" dirty="0" smtClean="0"/>
              <a:t>Understanding the Importance of Computers (continued)</a:t>
            </a:r>
          </a:p>
        </p:txBody>
      </p:sp>
      <p:sp>
        <p:nvSpPr>
          <p:cNvPr id="25605" name="Rectangle 3"/>
          <p:cNvSpPr>
            <a:spLocks noGrp="1" noChangeArrowheads="1"/>
          </p:cNvSpPr>
          <p:nvPr>
            <p:ph idx="1"/>
          </p:nvPr>
        </p:nvSpPr>
        <p:spPr/>
        <p:txBody>
          <a:bodyPr>
            <a:normAutofit/>
          </a:bodyPr>
          <a:lstStyle/>
          <a:p>
            <a:r>
              <a:rPr lang="en-US" sz="2600" dirty="0" smtClean="0"/>
              <a:t>Input, processing, output, and storage (IPOS) is called the </a:t>
            </a:r>
            <a:r>
              <a:rPr lang="en-US" sz="2600" b="1" i="1" dirty="0" smtClean="0"/>
              <a:t>information processing cycle</a:t>
            </a:r>
            <a:r>
              <a:rPr lang="en-US" sz="2600" dirty="0" smtClean="0"/>
              <a:t>.</a:t>
            </a:r>
            <a:endParaRPr lang="en-US" dirty="0" smtClean="0"/>
          </a:p>
        </p:txBody>
      </p:sp>
      <p:sp>
        <p:nvSpPr>
          <p:cNvPr id="25601" name="Rectangle 13"/>
          <p:cNvSpPr>
            <a:spLocks noGrp="1" noChangeArrowheads="1"/>
          </p:cNvSpPr>
          <p:nvPr>
            <p:ph type="sldNum" sz="quarter" idx="10"/>
          </p:nvPr>
        </p:nvSpPr>
        <p:spPr>
          <a:noFill/>
        </p:spPr>
        <p:txBody>
          <a:bodyPr/>
          <a:lstStyle/>
          <a:p>
            <a:fld id="{C4032E0A-4ECD-4224-A734-73DE34849904}" type="slidenum">
              <a:rPr lang="en-US" smtClean="0">
                <a:ea typeface="ＭＳ Ｐゴシック" charset="-128"/>
                <a:cs typeface="ＭＳ Ｐゴシック" charset="-128"/>
              </a:rPr>
              <a:pPr/>
              <a:t>12</a:t>
            </a:fld>
            <a:endParaRPr lang="en-US" dirty="0" smtClean="0">
              <a:ea typeface="ＭＳ Ｐゴシック" charset="-128"/>
              <a:cs typeface="ＭＳ Ｐゴシック" charset="-128"/>
            </a:endParaRPr>
          </a:p>
        </p:txBody>
      </p:sp>
      <p:sp>
        <p:nvSpPr>
          <p:cNvPr id="25602" name="Rectangle 13"/>
          <p:cNvSpPr txBox="1">
            <a:spLocks noGrp="1" noChangeArrowheads="1"/>
          </p:cNvSpPr>
          <p:nvPr/>
        </p:nvSpPr>
        <p:spPr bwMode="auto">
          <a:xfrm>
            <a:off x="84138" y="6242050"/>
            <a:ext cx="587375" cy="488950"/>
          </a:xfrm>
          <a:prstGeom prst="rect">
            <a:avLst/>
          </a:prstGeom>
          <a:noFill/>
          <a:ln w="9525">
            <a:noFill/>
            <a:miter lim="800000"/>
            <a:headEnd/>
            <a:tailEnd/>
          </a:ln>
        </p:spPr>
        <p:txBody>
          <a:bodyPr anchor="b" anchorCtr="1">
            <a:prstTxWarp prst="textNoShape">
              <a:avLst/>
            </a:prstTxWarp>
          </a:bodyPr>
          <a:lstStyle/>
          <a:p>
            <a:fld id="{203C0BCE-6678-4536-81D5-E08B69F097EA}" type="slidenum">
              <a:rPr lang="en-US" sz="2600" b="1">
                <a:solidFill>
                  <a:schemeClr val="bg1"/>
                </a:solidFill>
              </a:rPr>
              <a:pPr/>
              <a:t>12</a:t>
            </a:fld>
            <a:endParaRPr lang="en-US" sz="2600" b="1" dirty="0">
              <a:solidFill>
                <a:schemeClr val="bg1"/>
              </a:solidFill>
            </a:endParaRPr>
          </a:p>
        </p:txBody>
      </p:sp>
      <p:sp>
        <p:nvSpPr>
          <p:cNvPr id="25603" name="Slide Number Placeholder 5"/>
          <p:cNvSpPr txBox="1">
            <a:spLocks noGrp="1"/>
          </p:cNvSpPr>
          <p:nvPr/>
        </p:nvSpPr>
        <p:spPr bwMode="auto">
          <a:xfrm>
            <a:off x="84138" y="6242050"/>
            <a:ext cx="587375" cy="488950"/>
          </a:xfrm>
          <a:prstGeom prst="rect">
            <a:avLst/>
          </a:prstGeom>
          <a:noFill/>
          <a:ln w="9525">
            <a:noFill/>
            <a:miter lim="800000"/>
            <a:headEnd/>
            <a:tailEnd/>
          </a:ln>
        </p:spPr>
        <p:txBody>
          <a:bodyPr anchor="b" anchorCtr="1">
            <a:prstTxWarp prst="textNoShape">
              <a:avLst/>
            </a:prstTxWarp>
          </a:bodyPr>
          <a:lstStyle/>
          <a:p>
            <a:fld id="{D716EFEA-71AA-4973-974D-9F7A7E4C5BE8}" type="slidenum">
              <a:rPr lang="en-US" sz="2600" b="1">
                <a:solidFill>
                  <a:schemeClr val="bg1"/>
                </a:solidFill>
              </a:rPr>
              <a:pPr/>
              <a:t>12</a:t>
            </a:fld>
            <a:endParaRPr lang="en-US" sz="2600" b="1" dirty="0">
              <a:solidFill>
                <a:schemeClr val="bg1"/>
              </a:solidFill>
            </a:endParaRPr>
          </a:p>
        </p:txBody>
      </p:sp>
      <p:pic>
        <p:nvPicPr>
          <p:cNvPr id="2050" name="Picture 2"/>
          <p:cNvPicPr>
            <a:picLocks noChangeAspect="1" noChangeArrowheads="1"/>
          </p:cNvPicPr>
          <p:nvPr/>
        </p:nvPicPr>
        <p:blipFill>
          <a:blip r:embed="rId3"/>
          <a:stretch>
            <a:fillRect/>
          </a:stretch>
        </p:blipFill>
        <p:spPr bwMode="auto">
          <a:xfrm>
            <a:off x="2738913" y="3480889"/>
            <a:ext cx="3886200" cy="262807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8" name="Picture 7" descr="fig 1-4.JPG"/>
          <p:cNvPicPr>
            <a:picLocks noChangeAspect="1"/>
          </p:cNvPicPr>
          <p:nvPr/>
        </p:nvPicPr>
        <p:blipFill>
          <a:blip r:embed="rId4"/>
          <a:stretch>
            <a:fillRect/>
          </a:stretch>
        </p:blipFill>
        <p:spPr>
          <a:xfrm>
            <a:off x="2857488" y="5929330"/>
            <a:ext cx="885825" cy="257175"/>
          </a:xfrm>
          <a:prstGeom prst="rect">
            <a:avLst/>
          </a:prstGeom>
        </p:spPr>
      </p:pic>
    </p:spTree>
    <p:extLst>
      <p:ext uri="{BB962C8B-B14F-4D97-AF65-F5344CB8AC3E}">
        <p14:creationId xmlns:p14="http://schemas.microsoft.com/office/powerpoint/2010/main" xmlns="" val="2723354148"/>
      </p:ext>
    </p:extLst>
  </p:cSld>
  <p:clrMapOvr>
    <a:masterClrMapping/>
  </p:clrMapOvr>
  <p:transition>
    <p:random/>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4" name="AutoShape 2"/>
          <p:cNvSpPr>
            <a:spLocks noGrp="1" noChangeArrowheads="1"/>
          </p:cNvSpPr>
          <p:nvPr>
            <p:ph type="title"/>
          </p:nvPr>
        </p:nvSpPr>
        <p:spPr/>
        <p:txBody>
          <a:bodyPr/>
          <a:lstStyle/>
          <a:p>
            <a:pPr eaLnBrk="1" hangingPunct="1"/>
            <a:r>
              <a:rPr lang="en-US" dirty="0" smtClean="0"/>
              <a:t>Understanding the Importance of Computers (continued)</a:t>
            </a:r>
          </a:p>
        </p:txBody>
      </p:sp>
      <p:sp>
        <p:nvSpPr>
          <p:cNvPr id="25605" name="Rectangle 3"/>
          <p:cNvSpPr>
            <a:spLocks noGrp="1" noChangeArrowheads="1"/>
          </p:cNvSpPr>
          <p:nvPr>
            <p:ph idx="1"/>
          </p:nvPr>
        </p:nvSpPr>
        <p:spPr>
          <a:xfrm>
            <a:off x="838200" y="2362201"/>
            <a:ext cx="7693025" cy="3638568"/>
          </a:xfrm>
        </p:spPr>
        <p:txBody>
          <a:bodyPr>
            <a:normAutofit fontScale="85000" lnSpcReduction="10000"/>
          </a:bodyPr>
          <a:lstStyle/>
          <a:p>
            <a:r>
              <a:rPr lang="en-US" b="1" dirty="0" smtClean="0"/>
              <a:t>Computer Literacy</a:t>
            </a:r>
          </a:p>
          <a:p>
            <a:r>
              <a:rPr lang="en-US" dirty="0" smtClean="0"/>
              <a:t>To be </a:t>
            </a:r>
            <a:r>
              <a:rPr lang="en-US" b="1" i="1" dirty="0" smtClean="0"/>
              <a:t>computer literate </a:t>
            </a:r>
            <a:r>
              <a:rPr lang="en-US" dirty="0" smtClean="0"/>
              <a:t>means that you can use today’s computers efficiently to enhance your life and the lives of those around you.</a:t>
            </a:r>
          </a:p>
          <a:p>
            <a:r>
              <a:rPr lang="en-US" dirty="0" smtClean="0"/>
              <a:t>Computer literacy also means you understand a wide range of information about current technology and how it is used to solve problems.</a:t>
            </a:r>
          </a:p>
          <a:p>
            <a:r>
              <a:rPr lang="en-US" dirty="0" smtClean="0"/>
              <a:t>A </a:t>
            </a:r>
            <a:r>
              <a:rPr lang="en-US" b="1" i="1" dirty="0" smtClean="0"/>
              <a:t>digital divide </a:t>
            </a:r>
            <a:r>
              <a:rPr lang="en-US" dirty="0" smtClean="0"/>
              <a:t>is an economic gap between those who are computer literate and have access to computer technology, and those who do not.</a:t>
            </a:r>
          </a:p>
        </p:txBody>
      </p:sp>
      <p:sp>
        <p:nvSpPr>
          <p:cNvPr id="25601" name="Rectangle 13"/>
          <p:cNvSpPr>
            <a:spLocks noGrp="1" noChangeArrowheads="1"/>
          </p:cNvSpPr>
          <p:nvPr>
            <p:ph type="sldNum" sz="quarter" idx="10"/>
          </p:nvPr>
        </p:nvSpPr>
        <p:spPr>
          <a:noFill/>
        </p:spPr>
        <p:txBody>
          <a:bodyPr/>
          <a:lstStyle/>
          <a:p>
            <a:fld id="{C4032E0A-4ECD-4224-A734-73DE34849904}" type="slidenum">
              <a:rPr lang="en-US" smtClean="0">
                <a:ea typeface="ＭＳ Ｐゴシック" charset="-128"/>
                <a:cs typeface="ＭＳ Ｐゴシック" charset="-128"/>
              </a:rPr>
              <a:pPr/>
              <a:t>13</a:t>
            </a:fld>
            <a:endParaRPr lang="en-US" dirty="0" smtClean="0">
              <a:ea typeface="ＭＳ Ｐゴシック" charset="-128"/>
              <a:cs typeface="ＭＳ Ｐゴシック" charset="-128"/>
            </a:endParaRPr>
          </a:p>
        </p:txBody>
      </p:sp>
      <p:sp>
        <p:nvSpPr>
          <p:cNvPr id="25602" name="Rectangle 13"/>
          <p:cNvSpPr txBox="1">
            <a:spLocks noGrp="1" noChangeArrowheads="1"/>
          </p:cNvSpPr>
          <p:nvPr/>
        </p:nvSpPr>
        <p:spPr bwMode="auto">
          <a:xfrm>
            <a:off x="84138" y="6242050"/>
            <a:ext cx="587375" cy="488950"/>
          </a:xfrm>
          <a:prstGeom prst="rect">
            <a:avLst/>
          </a:prstGeom>
          <a:noFill/>
          <a:ln w="9525">
            <a:noFill/>
            <a:miter lim="800000"/>
            <a:headEnd/>
            <a:tailEnd/>
          </a:ln>
        </p:spPr>
        <p:txBody>
          <a:bodyPr anchor="b" anchorCtr="1">
            <a:prstTxWarp prst="textNoShape">
              <a:avLst/>
            </a:prstTxWarp>
          </a:bodyPr>
          <a:lstStyle/>
          <a:p>
            <a:fld id="{203C0BCE-6678-4536-81D5-E08B69F097EA}" type="slidenum">
              <a:rPr lang="en-US" sz="2600" b="1">
                <a:solidFill>
                  <a:schemeClr val="bg1"/>
                </a:solidFill>
              </a:rPr>
              <a:pPr/>
              <a:t>13</a:t>
            </a:fld>
            <a:endParaRPr lang="en-US" sz="2600" b="1" dirty="0">
              <a:solidFill>
                <a:schemeClr val="bg1"/>
              </a:solidFill>
            </a:endParaRPr>
          </a:p>
        </p:txBody>
      </p:sp>
      <p:sp>
        <p:nvSpPr>
          <p:cNvPr id="25603" name="Slide Number Placeholder 5"/>
          <p:cNvSpPr txBox="1">
            <a:spLocks noGrp="1"/>
          </p:cNvSpPr>
          <p:nvPr/>
        </p:nvSpPr>
        <p:spPr bwMode="auto">
          <a:xfrm>
            <a:off x="84138" y="6242050"/>
            <a:ext cx="587375" cy="488950"/>
          </a:xfrm>
          <a:prstGeom prst="rect">
            <a:avLst/>
          </a:prstGeom>
          <a:noFill/>
          <a:ln w="9525">
            <a:noFill/>
            <a:miter lim="800000"/>
            <a:headEnd/>
            <a:tailEnd/>
          </a:ln>
        </p:spPr>
        <p:txBody>
          <a:bodyPr anchor="b" anchorCtr="1">
            <a:prstTxWarp prst="textNoShape">
              <a:avLst/>
            </a:prstTxWarp>
          </a:bodyPr>
          <a:lstStyle/>
          <a:p>
            <a:fld id="{D716EFEA-71AA-4973-974D-9F7A7E4C5BE8}" type="slidenum">
              <a:rPr lang="en-US" sz="2600" b="1">
                <a:solidFill>
                  <a:schemeClr val="bg1"/>
                </a:solidFill>
              </a:rPr>
              <a:pPr/>
              <a:t>13</a:t>
            </a:fld>
            <a:endParaRPr lang="en-US" sz="2600" b="1" dirty="0">
              <a:solidFill>
                <a:schemeClr val="bg1"/>
              </a:solidFill>
            </a:endParaRPr>
          </a:p>
        </p:txBody>
      </p:sp>
    </p:spTree>
    <p:extLst>
      <p:ext uri="{BB962C8B-B14F-4D97-AF65-F5344CB8AC3E}">
        <p14:creationId xmlns:p14="http://schemas.microsoft.com/office/powerpoint/2010/main" xmlns="" val="2418978611"/>
      </p:ext>
    </p:extLst>
  </p:cSld>
  <p:clrMapOvr>
    <a:masterClrMapping/>
  </p:clrMapOvr>
  <p:transition>
    <p:random/>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4" name="AutoShape 2"/>
          <p:cNvSpPr>
            <a:spLocks noGrp="1" noChangeArrowheads="1"/>
          </p:cNvSpPr>
          <p:nvPr>
            <p:ph type="title"/>
          </p:nvPr>
        </p:nvSpPr>
        <p:spPr/>
        <p:txBody>
          <a:bodyPr/>
          <a:lstStyle/>
          <a:p>
            <a:pPr eaLnBrk="1" hangingPunct="1"/>
            <a:r>
              <a:rPr lang="en-US" dirty="0" smtClean="0"/>
              <a:t>Types of Software</a:t>
            </a:r>
          </a:p>
        </p:txBody>
      </p:sp>
      <p:sp>
        <p:nvSpPr>
          <p:cNvPr id="25605" name="Rectangle 3"/>
          <p:cNvSpPr>
            <a:spLocks noGrp="1" noChangeArrowheads="1"/>
          </p:cNvSpPr>
          <p:nvPr>
            <p:ph idx="1"/>
          </p:nvPr>
        </p:nvSpPr>
        <p:spPr>
          <a:xfrm>
            <a:off x="838201" y="2362200"/>
            <a:ext cx="3876676" cy="3781444"/>
          </a:xfrm>
        </p:spPr>
        <p:txBody>
          <a:bodyPr>
            <a:normAutofit fontScale="92500" lnSpcReduction="10000"/>
          </a:bodyPr>
          <a:lstStyle/>
          <a:p>
            <a:r>
              <a:rPr lang="en-US" sz="2600" dirty="0" smtClean="0"/>
              <a:t>Software provides the means for you to interact with the computer’s hardware.</a:t>
            </a:r>
          </a:p>
          <a:p>
            <a:r>
              <a:rPr lang="en-US" sz="2600" dirty="0" smtClean="0"/>
              <a:t>A </a:t>
            </a:r>
            <a:r>
              <a:rPr lang="en-US" sz="2600" b="1" i="1" dirty="0" smtClean="0"/>
              <a:t>graphical user interface (GUI)</a:t>
            </a:r>
            <a:r>
              <a:rPr lang="en-US" sz="2600" dirty="0" smtClean="0"/>
              <a:t> displays pictures called </a:t>
            </a:r>
            <a:r>
              <a:rPr lang="en-US" sz="2600" b="1" i="1" dirty="0" smtClean="0"/>
              <a:t>icons</a:t>
            </a:r>
            <a:r>
              <a:rPr lang="en-US" sz="2600" dirty="0" smtClean="0"/>
              <a:t> that allow you to interact with data and execute commands.</a:t>
            </a:r>
            <a:endParaRPr lang="en-US" sz="2600" b="1" i="1" dirty="0" smtClean="0"/>
          </a:p>
        </p:txBody>
      </p:sp>
      <p:sp>
        <p:nvSpPr>
          <p:cNvPr id="25601" name="Rectangle 13"/>
          <p:cNvSpPr>
            <a:spLocks noGrp="1" noChangeArrowheads="1"/>
          </p:cNvSpPr>
          <p:nvPr>
            <p:ph type="sldNum" sz="quarter" idx="10"/>
          </p:nvPr>
        </p:nvSpPr>
        <p:spPr>
          <a:noFill/>
        </p:spPr>
        <p:txBody>
          <a:bodyPr/>
          <a:lstStyle/>
          <a:p>
            <a:fld id="{C4032E0A-4ECD-4224-A734-73DE34849904}" type="slidenum">
              <a:rPr lang="en-US" smtClean="0">
                <a:ea typeface="ＭＳ Ｐゴシック" charset="-128"/>
                <a:cs typeface="ＭＳ Ｐゴシック" charset="-128"/>
              </a:rPr>
              <a:pPr/>
              <a:t>14</a:t>
            </a:fld>
            <a:endParaRPr lang="en-US" dirty="0" smtClean="0">
              <a:ea typeface="ＭＳ Ｐゴシック" charset="-128"/>
              <a:cs typeface="ＭＳ Ｐゴシック" charset="-128"/>
            </a:endParaRPr>
          </a:p>
        </p:txBody>
      </p:sp>
      <p:sp>
        <p:nvSpPr>
          <p:cNvPr id="25602" name="Rectangle 13"/>
          <p:cNvSpPr txBox="1">
            <a:spLocks noGrp="1" noChangeArrowheads="1"/>
          </p:cNvSpPr>
          <p:nvPr/>
        </p:nvSpPr>
        <p:spPr bwMode="auto">
          <a:xfrm>
            <a:off x="84138" y="6242050"/>
            <a:ext cx="587375" cy="488950"/>
          </a:xfrm>
          <a:prstGeom prst="rect">
            <a:avLst/>
          </a:prstGeom>
          <a:noFill/>
          <a:ln w="9525">
            <a:noFill/>
            <a:miter lim="800000"/>
            <a:headEnd/>
            <a:tailEnd/>
          </a:ln>
        </p:spPr>
        <p:txBody>
          <a:bodyPr anchor="b" anchorCtr="1">
            <a:prstTxWarp prst="textNoShape">
              <a:avLst/>
            </a:prstTxWarp>
          </a:bodyPr>
          <a:lstStyle/>
          <a:p>
            <a:fld id="{203C0BCE-6678-4536-81D5-E08B69F097EA}" type="slidenum">
              <a:rPr lang="en-US" sz="2600" b="1">
                <a:solidFill>
                  <a:schemeClr val="bg1"/>
                </a:solidFill>
              </a:rPr>
              <a:pPr/>
              <a:t>14</a:t>
            </a:fld>
            <a:endParaRPr lang="en-US" sz="2600" b="1" dirty="0">
              <a:solidFill>
                <a:schemeClr val="bg1"/>
              </a:solidFill>
            </a:endParaRPr>
          </a:p>
        </p:txBody>
      </p:sp>
      <p:sp>
        <p:nvSpPr>
          <p:cNvPr id="25603" name="Slide Number Placeholder 5"/>
          <p:cNvSpPr txBox="1">
            <a:spLocks noGrp="1"/>
          </p:cNvSpPr>
          <p:nvPr/>
        </p:nvSpPr>
        <p:spPr bwMode="auto">
          <a:xfrm>
            <a:off x="84138" y="6242050"/>
            <a:ext cx="587375" cy="488950"/>
          </a:xfrm>
          <a:prstGeom prst="rect">
            <a:avLst/>
          </a:prstGeom>
          <a:noFill/>
          <a:ln w="9525">
            <a:noFill/>
            <a:miter lim="800000"/>
            <a:headEnd/>
            <a:tailEnd/>
          </a:ln>
        </p:spPr>
        <p:txBody>
          <a:bodyPr anchor="b" anchorCtr="1">
            <a:prstTxWarp prst="textNoShape">
              <a:avLst/>
            </a:prstTxWarp>
          </a:bodyPr>
          <a:lstStyle/>
          <a:p>
            <a:fld id="{D716EFEA-71AA-4973-974D-9F7A7E4C5BE8}" type="slidenum">
              <a:rPr lang="en-US" sz="2600" b="1">
                <a:solidFill>
                  <a:schemeClr val="bg1"/>
                </a:solidFill>
              </a:rPr>
              <a:pPr/>
              <a:t>14</a:t>
            </a:fld>
            <a:endParaRPr lang="en-US" sz="2600" b="1" dirty="0">
              <a:solidFill>
                <a:schemeClr val="bg1"/>
              </a:solidFill>
            </a:endParaRPr>
          </a:p>
        </p:txBody>
      </p:sp>
      <p:pic>
        <p:nvPicPr>
          <p:cNvPr id="7" name="Picture 2"/>
          <p:cNvPicPr>
            <a:picLocks noChangeAspect="1" noChangeArrowheads="1"/>
          </p:cNvPicPr>
          <p:nvPr/>
        </p:nvPicPr>
        <p:blipFill>
          <a:blip r:embed="rId3"/>
          <a:stretch>
            <a:fillRect/>
          </a:stretch>
        </p:blipFill>
        <p:spPr bwMode="auto">
          <a:xfrm>
            <a:off x="4714876" y="3185549"/>
            <a:ext cx="4129116" cy="2058538"/>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8" name="Picture 7" descr="fig 1-5.JPG"/>
          <p:cNvPicPr>
            <a:picLocks noChangeAspect="1"/>
          </p:cNvPicPr>
          <p:nvPr/>
        </p:nvPicPr>
        <p:blipFill>
          <a:blip r:embed="rId4"/>
          <a:stretch>
            <a:fillRect/>
          </a:stretch>
        </p:blipFill>
        <p:spPr>
          <a:xfrm>
            <a:off x="5214942" y="5357826"/>
            <a:ext cx="885825" cy="228600"/>
          </a:xfrm>
          <a:prstGeom prst="rect">
            <a:avLst/>
          </a:prstGeom>
        </p:spPr>
      </p:pic>
    </p:spTree>
    <p:extLst>
      <p:ext uri="{BB962C8B-B14F-4D97-AF65-F5344CB8AC3E}">
        <p14:creationId xmlns:p14="http://schemas.microsoft.com/office/powerpoint/2010/main" xmlns="" val="1549324506"/>
      </p:ext>
    </p:extLst>
  </p:cSld>
  <p:clrMapOvr>
    <a:masterClrMapping/>
  </p:clrMapOvr>
  <p:transition>
    <p:random/>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Types of Software (continued)</a:t>
            </a:r>
          </a:p>
        </p:txBody>
      </p:sp>
      <p:sp>
        <p:nvSpPr>
          <p:cNvPr id="3" name="Content Placeholder 2"/>
          <p:cNvSpPr>
            <a:spLocks noGrp="1"/>
          </p:cNvSpPr>
          <p:nvPr>
            <p:ph idx="1"/>
          </p:nvPr>
        </p:nvSpPr>
        <p:spPr/>
        <p:txBody>
          <a:bodyPr/>
          <a:lstStyle/>
          <a:p>
            <a:r>
              <a:rPr lang="en-US" dirty="0" smtClean="0"/>
              <a:t>Some software uses a </a:t>
            </a:r>
            <a:r>
              <a:rPr lang="en-US" b="1" i="1" dirty="0" smtClean="0"/>
              <a:t>command-line interface</a:t>
            </a:r>
            <a:r>
              <a:rPr lang="en-US" dirty="0" smtClean="0"/>
              <a:t>, which requires you to type text commands to interact with the computer.</a:t>
            </a:r>
            <a:endParaRPr lang="en-US" dirty="0"/>
          </a:p>
        </p:txBody>
      </p:sp>
      <p:sp>
        <p:nvSpPr>
          <p:cNvPr id="4" name="Slide Number Placeholder 3"/>
          <p:cNvSpPr>
            <a:spLocks noGrp="1"/>
          </p:cNvSpPr>
          <p:nvPr>
            <p:ph type="sldNum" sz="quarter" idx="10"/>
          </p:nvPr>
        </p:nvSpPr>
        <p:spPr/>
        <p:txBody>
          <a:bodyPr/>
          <a:lstStyle/>
          <a:p>
            <a:pPr>
              <a:defRPr/>
            </a:pPr>
            <a:fld id="{DE7D8765-6657-459B-B3B6-029F1A267D9B}" type="slidenum">
              <a:rPr lang="en-US" smtClean="0"/>
              <a:pPr>
                <a:defRPr/>
              </a:pPr>
              <a:t>15</a:t>
            </a:fld>
            <a:endParaRPr lang="en-US" dirty="0"/>
          </a:p>
        </p:txBody>
      </p:sp>
      <p:pic>
        <p:nvPicPr>
          <p:cNvPr id="4098" name="Picture 2"/>
          <p:cNvPicPr>
            <a:picLocks noChangeAspect="1" noChangeArrowheads="1"/>
          </p:cNvPicPr>
          <p:nvPr/>
        </p:nvPicPr>
        <p:blipFill>
          <a:blip r:embed="rId3"/>
          <a:stretch>
            <a:fillRect/>
          </a:stretch>
        </p:blipFill>
        <p:spPr bwMode="auto">
          <a:xfrm>
            <a:off x="2987823" y="3729676"/>
            <a:ext cx="3854783" cy="227896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6" name="Picture 5" descr="fig 1-6.JPG"/>
          <p:cNvPicPr>
            <a:picLocks noChangeAspect="1"/>
          </p:cNvPicPr>
          <p:nvPr/>
        </p:nvPicPr>
        <p:blipFill>
          <a:blip r:embed="rId4"/>
          <a:stretch>
            <a:fillRect/>
          </a:stretch>
        </p:blipFill>
        <p:spPr>
          <a:xfrm>
            <a:off x="2000232" y="5857892"/>
            <a:ext cx="923925" cy="247650"/>
          </a:xfrm>
          <a:prstGeom prst="rect">
            <a:avLst/>
          </a:prstGeom>
        </p:spPr>
      </p:pic>
    </p:spTree>
    <p:extLst>
      <p:ext uri="{BB962C8B-B14F-4D97-AF65-F5344CB8AC3E}">
        <p14:creationId xmlns:p14="http://schemas.microsoft.com/office/powerpoint/2010/main" xmlns="" val="997755403"/>
      </p:ext>
    </p:extLst>
  </p:cSld>
  <p:clrMapOvr>
    <a:masterClrMapping/>
  </p:clrMapOvr>
  <p:transition>
    <p:random/>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Types of Software (continued)</a:t>
            </a:r>
          </a:p>
        </p:txBody>
      </p:sp>
      <p:sp>
        <p:nvSpPr>
          <p:cNvPr id="3" name="Content Placeholder 2"/>
          <p:cNvSpPr>
            <a:spLocks noGrp="1"/>
          </p:cNvSpPr>
          <p:nvPr>
            <p:ph idx="1"/>
          </p:nvPr>
        </p:nvSpPr>
        <p:spPr/>
        <p:txBody>
          <a:bodyPr>
            <a:normAutofit fontScale="85000" lnSpcReduction="10000"/>
          </a:bodyPr>
          <a:lstStyle/>
          <a:p>
            <a:r>
              <a:rPr lang="en-US" sz="3200" b="1" dirty="0" smtClean="0"/>
              <a:t>System Software and Application Software</a:t>
            </a:r>
          </a:p>
          <a:p>
            <a:r>
              <a:rPr lang="en-US" sz="3000" dirty="0" smtClean="0"/>
              <a:t>A computer relies on two types of software: system software and application software.</a:t>
            </a:r>
          </a:p>
          <a:p>
            <a:r>
              <a:rPr lang="en-US" sz="3000" b="1" i="1" dirty="0" smtClean="0"/>
              <a:t>System software </a:t>
            </a:r>
            <a:r>
              <a:rPr lang="en-US" sz="3000" dirty="0" smtClean="0"/>
              <a:t>runs a computer and includes the operating system and utility programs.</a:t>
            </a:r>
          </a:p>
          <a:p>
            <a:pPr lvl="1"/>
            <a:r>
              <a:rPr lang="en-US" sz="2600" dirty="0" smtClean="0"/>
              <a:t>An </a:t>
            </a:r>
            <a:r>
              <a:rPr lang="en-US" sz="2600" b="1" i="1" dirty="0" smtClean="0"/>
              <a:t>operating system</a:t>
            </a:r>
            <a:r>
              <a:rPr lang="en-US" sz="2600" dirty="0" smtClean="0"/>
              <a:t> is software that coordinates the resources and activities on a computer.</a:t>
            </a:r>
          </a:p>
          <a:p>
            <a:pPr lvl="1"/>
            <a:r>
              <a:rPr lang="en-US" sz="2600" dirty="0" smtClean="0"/>
              <a:t>A </a:t>
            </a:r>
            <a:r>
              <a:rPr lang="en-US" sz="2600" b="1" i="1" dirty="0" smtClean="0"/>
              <a:t>utility program</a:t>
            </a:r>
            <a:r>
              <a:rPr lang="en-US" sz="2600" dirty="0" smtClean="0"/>
              <a:t> helps the operating system set up, maintain, and protect a computer.</a:t>
            </a:r>
            <a:endParaRPr lang="en-US" sz="2600" dirty="0"/>
          </a:p>
        </p:txBody>
      </p:sp>
      <p:sp>
        <p:nvSpPr>
          <p:cNvPr id="4" name="Slide Number Placeholder 3"/>
          <p:cNvSpPr>
            <a:spLocks noGrp="1"/>
          </p:cNvSpPr>
          <p:nvPr>
            <p:ph type="sldNum" sz="quarter" idx="10"/>
          </p:nvPr>
        </p:nvSpPr>
        <p:spPr/>
        <p:txBody>
          <a:bodyPr/>
          <a:lstStyle/>
          <a:p>
            <a:pPr>
              <a:defRPr/>
            </a:pPr>
            <a:fld id="{DE7D8765-6657-459B-B3B6-029F1A267D9B}" type="slidenum">
              <a:rPr lang="en-US" smtClean="0"/>
              <a:pPr>
                <a:defRPr/>
              </a:pPr>
              <a:t>16</a:t>
            </a:fld>
            <a:endParaRPr lang="en-US" dirty="0"/>
          </a:p>
        </p:txBody>
      </p:sp>
    </p:spTree>
    <p:extLst>
      <p:ext uri="{BB962C8B-B14F-4D97-AF65-F5344CB8AC3E}">
        <p14:creationId xmlns:p14="http://schemas.microsoft.com/office/powerpoint/2010/main" xmlns="" val="1966205323"/>
      </p:ext>
    </p:extLst>
  </p:cSld>
  <p:clrMapOvr>
    <a:masterClrMapping/>
  </p:clrMapOvr>
  <p:transition>
    <p:random/>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Types of Software (continued)</a:t>
            </a:r>
          </a:p>
        </p:txBody>
      </p:sp>
      <p:sp>
        <p:nvSpPr>
          <p:cNvPr id="3" name="Content Placeholder 2"/>
          <p:cNvSpPr>
            <a:spLocks noGrp="1"/>
          </p:cNvSpPr>
          <p:nvPr>
            <p:ph idx="1"/>
          </p:nvPr>
        </p:nvSpPr>
        <p:spPr/>
        <p:txBody>
          <a:bodyPr>
            <a:normAutofit fontScale="92500" lnSpcReduction="10000"/>
          </a:bodyPr>
          <a:lstStyle/>
          <a:p>
            <a:r>
              <a:rPr lang="en-US" sz="3000" b="1" dirty="0" smtClean="0"/>
              <a:t>System Software and Application Software (continued)</a:t>
            </a:r>
          </a:p>
          <a:p>
            <a:r>
              <a:rPr lang="en-US" sz="3000" b="1" i="1" dirty="0" smtClean="0"/>
              <a:t>Application software</a:t>
            </a:r>
            <a:r>
              <a:rPr lang="en-US" sz="3000" b="1" dirty="0" smtClean="0"/>
              <a:t> </a:t>
            </a:r>
            <a:r>
              <a:rPr lang="en-US" sz="3000" dirty="0" smtClean="0"/>
              <a:t>is the software used to directly complete a specific task or to create something electronically.</a:t>
            </a:r>
          </a:p>
          <a:p>
            <a:r>
              <a:rPr lang="en-US" sz="3000" dirty="0" smtClean="0"/>
              <a:t>Application software helps you perform tasks such as writing a report, creating a video, viewing a Web page, or sending photos to a friend.</a:t>
            </a:r>
            <a:endParaRPr lang="en-US" sz="2600" dirty="0"/>
          </a:p>
        </p:txBody>
      </p:sp>
      <p:sp>
        <p:nvSpPr>
          <p:cNvPr id="4" name="Slide Number Placeholder 3"/>
          <p:cNvSpPr>
            <a:spLocks noGrp="1"/>
          </p:cNvSpPr>
          <p:nvPr>
            <p:ph type="sldNum" sz="quarter" idx="10"/>
          </p:nvPr>
        </p:nvSpPr>
        <p:spPr/>
        <p:txBody>
          <a:bodyPr/>
          <a:lstStyle/>
          <a:p>
            <a:pPr>
              <a:defRPr/>
            </a:pPr>
            <a:fld id="{DE7D8765-6657-459B-B3B6-029F1A267D9B}" type="slidenum">
              <a:rPr lang="en-US" smtClean="0"/>
              <a:pPr>
                <a:defRPr/>
              </a:pPr>
              <a:t>17</a:t>
            </a:fld>
            <a:endParaRPr lang="en-US" dirty="0"/>
          </a:p>
        </p:txBody>
      </p:sp>
    </p:spTree>
    <p:extLst>
      <p:ext uri="{BB962C8B-B14F-4D97-AF65-F5344CB8AC3E}">
        <p14:creationId xmlns:p14="http://schemas.microsoft.com/office/powerpoint/2010/main" xmlns="" val="3483663756"/>
      </p:ext>
    </p:extLst>
  </p:cSld>
  <p:clrMapOvr>
    <a:masterClrMapping/>
  </p:clrMapOvr>
  <p:transition>
    <p:random/>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Types of Software (continued)</a:t>
            </a:r>
          </a:p>
        </p:txBody>
      </p:sp>
      <p:pic>
        <p:nvPicPr>
          <p:cNvPr id="7" name="Content Placeholder 6" descr="table 1-1.JPG"/>
          <p:cNvPicPr>
            <a:picLocks noGrp="1" noChangeAspect="1"/>
          </p:cNvPicPr>
          <p:nvPr>
            <p:ph idx="1"/>
          </p:nvPr>
        </p:nvPicPr>
        <p:blipFill>
          <a:blip r:embed="rId3"/>
          <a:stretch>
            <a:fillRect/>
          </a:stretch>
        </p:blipFill>
        <p:spPr>
          <a:xfrm>
            <a:off x="4857752" y="2357430"/>
            <a:ext cx="800100" cy="247650"/>
          </a:xfrm>
        </p:spPr>
      </p:pic>
      <p:sp>
        <p:nvSpPr>
          <p:cNvPr id="4" name="Slide Number Placeholder 3"/>
          <p:cNvSpPr>
            <a:spLocks noGrp="1"/>
          </p:cNvSpPr>
          <p:nvPr>
            <p:ph type="sldNum" sz="quarter" idx="10"/>
          </p:nvPr>
        </p:nvSpPr>
        <p:spPr/>
        <p:txBody>
          <a:bodyPr/>
          <a:lstStyle/>
          <a:p>
            <a:pPr>
              <a:defRPr/>
            </a:pPr>
            <a:fld id="{DE7D8765-6657-459B-B3B6-029F1A267D9B}" type="slidenum">
              <a:rPr lang="en-US" smtClean="0"/>
              <a:pPr>
                <a:defRPr/>
              </a:pPr>
              <a:t>18</a:t>
            </a:fld>
            <a:endParaRPr lang="en-US" dirty="0"/>
          </a:p>
        </p:txBody>
      </p:sp>
      <p:pic>
        <p:nvPicPr>
          <p:cNvPr id="5122" name="Picture 2"/>
          <p:cNvPicPr>
            <a:picLocks noChangeAspect="1" noChangeArrowheads="1"/>
          </p:cNvPicPr>
          <p:nvPr/>
        </p:nvPicPr>
        <p:blipFill>
          <a:blip r:embed="rId4"/>
          <a:stretch>
            <a:fillRect/>
          </a:stretch>
        </p:blipFill>
        <p:spPr bwMode="auto">
          <a:xfrm>
            <a:off x="4857752" y="2643182"/>
            <a:ext cx="3790723" cy="352575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5" name="Content Placeholder 2"/>
          <p:cNvSpPr txBox="1">
            <a:spLocks/>
          </p:cNvSpPr>
          <p:nvPr/>
        </p:nvSpPr>
        <p:spPr>
          <a:xfrm>
            <a:off x="838200" y="2362200"/>
            <a:ext cx="7693025" cy="3724275"/>
          </a:xfrm>
          <a:prstGeom prst="rect">
            <a:avLst/>
          </a:prstGeom>
        </p:spPr>
        <p:txBody>
          <a:bodyPr>
            <a:normAutofit/>
          </a:bodyPr>
          <a:lstStyle/>
          <a:p>
            <a:pPr marL="342900" marR="0" lvl="0" indent="-342900" algn="l" defTabSz="914400" rtl="0" eaLnBrk="0" fontAlgn="base" latinLnBrk="0" hangingPunct="0">
              <a:lnSpc>
                <a:spcPct val="100000"/>
              </a:lnSpc>
              <a:spcBef>
                <a:spcPct val="20000"/>
              </a:spcBef>
              <a:spcAft>
                <a:spcPct val="0"/>
              </a:spcAft>
              <a:buClr>
                <a:schemeClr val="tx1"/>
              </a:buClr>
              <a:buSzPct val="75000"/>
              <a:buFont typeface="Wingdings" charset="2"/>
              <a:buChar char="l"/>
              <a:tabLst/>
              <a:defRPr/>
            </a:pPr>
            <a:r>
              <a:rPr kumimoji="0" lang="en-US" sz="2800" b="1" i="0" u="none" strike="noStrike" kern="0" cap="none" spc="0" normalizeH="0" baseline="0" noProof="0" dirty="0" smtClean="0">
                <a:ln>
                  <a:noFill/>
                </a:ln>
                <a:solidFill>
                  <a:schemeClr val="tx1"/>
                </a:solidFill>
                <a:effectLst/>
                <a:uLnTx/>
                <a:uFillTx/>
                <a:latin typeface="+mn-lt"/>
                <a:ea typeface="ＭＳ Ｐゴシック" charset="-128"/>
                <a:cs typeface="ＭＳ Ｐゴシック" charset="-128"/>
              </a:rPr>
              <a:t>System Software </a:t>
            </a:r>
            <a:br>
              <a:rPr kumimoji="0" lang="en-US" sz="2800" b="1" i="0" u="none" strike="noStrike" kern="0" cap="none" spc="0" normalizeH="0" baseline="0" noProof="0" dirty="0" smtClean="0">
                <a:ln>
                  <a:noFill/>
                </a:ln>
                <a:solidFill>
                  <a:schemeClr val="tx1"/>
                </a:solidFill>
                <a:effectLst/>
                <a:uLnTx/>
                <a:uFillTx/>
                <a:latin typeface="+mn-lt"/>
                <a:ea typeface="ＭＳ Ｐゴシック" charset="-128"/>
                <a:cs typeface="ＭＳ Ｐゴシック" charset="-128"/>
              </a:rPr>
            </a:br>
            <a:r>
              <a:rPr kumimoji="0" lang="en-US" sz="2800" b="1" i="0" u="none" strike="noStrike" kern="0" cap="none" spc="0" normalizeH="0" baseline="0" noProof="0" dirty="0" smtClean="0">
                <a:ln>
                  <a:noFill/>
                </a:ln>
                <a:solidFill>
                  <a:schemeClr val="tx1"/>
                </a:solidFill>
                <a:effectLst/>
                <a:uLnTx/>
                <a:uFillTx/>
                <a:latin typeface="+mn-lt"/>
                <a:ea typeface="ＭＳ Ｐゴシック" charset="-128"/>
                <a:cs typeface="ＭＳ Ｐゴシック" charset="-128"/>
              </a:rPr>
              <a:t>and Application </a:t>
            </a:r>
            <a:br>
              <a:rPr kumimoji="0" lang="en-US" sz="2800" b="1" i="0" u="none" strike="noStrike" kern="0" cap="none" spc="0" normalizeH="0" baseline="0" noProof="0" dirty="0" smtClean="0">
                <a:ln>
                  <a:noFill/>
                </a:ln>
                <a:solidFill>
                  <a:schemeClr val="tx1"/>
                </a:solidFill>
                <a:effectLst/>
                <a:uLnTx/>
                <a:uFillTx/>
                <a:latin typeface="+mn-lt"/>
                <a:ea typeface="ＭＳ Ｐゴシック" charset="-128"/>
                <a:cs typeface="ＭＳ Ｐゴシック" charset="-128"/>
              </a:rPr>
            </a:br>
            <a:r>
              <a:rPr kumimoji="0" lang="en-US" sz="2800" b="1" i="0" u="none" strike="noStrike" kern="0" cap="none" spc="0" normalizeH="0" baseline="0" noProof="0" dirty="0" smtClean="0">
                <a:ln>
                  <a:noFill/>
                </a:ln>
                <a:solidFill>
                  <a:schemeClr val="tx1"/>
                </a:solidFill>
                <a:effectLst/>
                <a:uLnTx/>
                <a:uFillTx/>
                <a:latin typeface="+mn-lt"/>
                <a:ea typeface="ＭＳ Ｐゴシック" charset="-128"/>
                <a:cs typeface="ＭＳ Ｐゴシック" charset="-128"/>
              </a:rPr>
              <a:t>Software (continued)</a:t>
            </a:r>
          </a:p>
        </p:txBody>
      </p:sp>
    </p:spTree>
    <p:extLst>
      <p:ext uri="{BB962C8B-B14F-4D97-AF65-F5344CB8AC3E}">
        <p14:creationId xmlns:p14="http://schemas.microsoft.com/office/powerpoint/2010/main" xmlns="" val="3949348715"/>
      </p:ext>
    </p:extLst>
  </p:cSld>
  <p:clrMapOvr>
    <a:masterClrMapping/>
  </p:clrMapOvr>
  <p:transition>
    <p:random/>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Types of Operating Systems</a:t>
            </a:r>
            <a:endParaRPr lang="en-US" dirty="0"/>
          </a:p>
        </p:txBody>
      </p:sp>
      <p:sp>
        <p:nvSpPr>
          <p:cNvPr id="3" name="Content Placeholder 2"/>
          <p:cNvSpPr>
            <a:spLocks noGrp="1"/>
          </p:cNvSpPr>
          <p:nvPr>
            <p:ph idx="1"/>
          </p:nvPr>
        </p:nvSpPr>
        <p:spPr/>
        <p:txBody>
          <a:bodyPr/>
          <a:lstStyle/>
          <a:p>
            <a:r>
              <a:rPr lang="en-US" dirty="0" smtClean="0"/>
              <a:t>Operating systems fall into four major categories depending on the type of device for which they are designed:</a:t>
            </a:r>
          </a:p>
          <a:p>
            <a:pPr lvl="1"/>
            <a:r>
              <a:rPr lang="en-US" sz="2600" dirty="0" smtClean="0"/>
              <a:t>Personal computers</a:t>
            </a:r>
          </a:p>
          <a:p>
            <a:pPr lvl="1"/>
            <a:r>
              <a:rPr lang="en-US" sz="2600" dirty="0" smtClean="0"/>
              <a:t>Mobile computing devices</a:t>
            </a:r>
          </a:p>
          <a:p>
            <a:pPr lvl="1"/>
            <a:r>
              <a:rPr lang="en-US" sz="2600" dirty="0" smtClean="0"/>
              <a:t>Servers</a:t>
            </a:r>
          </a:p>
          <a:p>
            <a:pPr lvl="1"/>
            <a:r>
              <a:rPr lang="en-US" sz="2600" dirty="0" smtClean="0"/>
              <a:t>Devices other than computers</a:t>
            </a:r>
            <a:endParaRPr lang="en-US" sz="2600" dirty="0"/>
          </a:p>
        </p:txBody>
      </p:sp>
      <p:sp>
        <p:nvSpPr>
          <p:cNvPr id="4" name="Slide Number Placeholder 3"/>
          <p:cNvSpPr>
            <a:spLocks noGrp="1"/>
          </p:cNvSpPr>
          <p:nvPr>
            <p:ph type="sldNum" sz="quarter" idx="10"/>
          </p:nvPr>
        </p:nvSpPr>
        <p:spPr/>
        <p:txBody>
          <a:bodyPr/>
          <a:lstStyle/>
          <a:p>
            <a:pPr>
              <a:defRPr/>
            </a:pPr>
            <a:fld id="{DE7D8765-6657-459B-B3B6-029F1A267D9B}" type="slidenum">
              <a:rPr lang="en-US" smtClean="0"/>
              <a:pPr>
                <a:defRPr/>
              </a:pPr>
              <a:t>19</a:t>
            </a:fld>
            <a:endParaRPr lang="en-US" dirty="0"/>
          </a:p>
        </p:txBody>
      </p:sp>
    </p:spTree>
    <p:extLst>
      <p:ext uri="{BB962C8B-B14F-4D97-AF65-F5344CB8AC3E}">
        <p14:creationId xmlns:p14="http://schemas.microsoft.com/office/powerpoint/2010/main" xmlns="" val="3044849398"/>
      </p:ext>
    </p:extLst>
  </p:cSld>
  <p:clrMapOvr>
    <a:masterClrMapping/>
  </p:clrMapOvr>
  <p:transition>
    <p:random/>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AutoShape 2"/>
          <p:cNvSpPr>
            <a:spLocks noGrp="1" noChangeArrowheads="1"/>
          </p:cNvSpPr>
          <p:nvPr>
            <p:ph type="title"/>
          </p:nvPr>
        </p:nvSpPr>
        <p:spPr/>
        <p:txBody>
          <a:bodyPr/>
          <a:lstStyle/>
          <a:p>
            <a:r>
              <a:rPr lang="en-US" dirty="0" smtClean="0"/>
              <a:t>About the Presentations</a:t>
            </a:r>
          </a:p>
        </p:txBody>
      </p:sp>
      <p:sp>
        <p:nvSpPr>
          <p:cNvPr id="18434" name="Rectangle 3"/>
          <p:cNvSpPr>
            <a:spLocks noGrp="1" noChangeArrowheads="1"/>
          </p:cNvSpPr>
          <p:nvPr>
            <p:ph idx="1"/>
          </p:nvPr>
        </p:nvSpPr>
        <p:spPr/>
        <p:txBody>
          <a:bodyPr/>
          <a:lstStyle/>
          <a:p>
            <a:pPr eaLnBrk="1" hangingPunct="1">
              <a:lnSpc>
                <a:spcPct val="90000"/>
              </a:lnSpc>
            </a:pPr>
            <a:r>
              <a:rPr lang="en-US" sz="2600" dirty="0" smtClean="0"/>
              <a:t>The presentations cover the objectives found in the opening of each lesson.</a:t>
            </a:r>
          </a:p>
          <a:p>
            <a:pPr eaLnBrk="1" hangingPunct="1">
              <a:lnSpc>
                <a:spcPct val="90000"/>
              </a:lnSpc>
            </a:pPr>
            <a:r>
              <a:rPr lang="en-US" sz="2600" dirty="0" smtClean="0"/>
              <a:t>All lesson objectives are listed in the beginning of each presentation.</a:t>
            </a:r>
          </a:p>
          <a:p>
            <a:pPr eaLnBrk="1" hangingPunct="1">
              <a:lnSpc>
                <a:spcPct val="90000"/>
              </a:lnSpc>
            </a:pPr>
            <a:r>
              <a:rPr lang="en-US" sz="2600" dirty="0" smtClean="0"/>
              <a:t>You may customize the presentations to fit your class needs. </a:t>
            </a:r>
          </a:p>
          <a:p>
            <a:pPr eaLnBrk="1" hangingPunct="1">
              <a:lnSpc>
                <a:spcPct val="90000"/>
              </a:lnSpc>
            </a:pPr>
            <a:r>
              <a:rPr lang="en-US" sz="2600" dirty="0" smtClean="0"/>
              <a:t>Some figures from the lessons are included. A complete set of images from the book can be found on the Instructor Resources disc.</a:t>
            </a:r>
            <a:endParaRPr lang="en-US" sz="2400" dirty="0" smtClean="0"/>
          </a:p>
        </p:txBody>
      </p:sp>
      <p:sp>
        <p:nvSpPr>
          <p:cNvPr id="18435" name="Slide Number Placeholder 5"/>
          <p:cNvSpPr txBox="1">
            <a:spLocks noGrp="1"/>
          </p:cNvSpPr>
          <p:nvPr/>
        </p:nvSpPr>
        <p:spPr bwMode="auto">
          <a:xfrm>
            <a:off x="84138" y="6242050"/>
            <a:ext cx="587375" cy="488950"/>
          </a:xfrm>
          <a:prstGeom prst="rect">
            <a:avLst/>
          </a:prstGeom>
          <a:noFill/>
          <a:ln w="9525">
            <a:noFill/>
            <a:miter lim="800000"/>
            <a:headEnd/>
            <a:tailEnd/>
          </a:ln>
        </p:spPr>
        <p:txBody>
          <a:bodyPr anchor="b" anchorCtr="1">
            <a:prstTxWarp prst="textNoShape">
              <a:avLst/>
            </a:prstTxWarp>
          </a:bodyPr>
          <a:lstStyle/>
          <a:p>
            <a:fld id="{CC305CF2-48D7-4159-A19C-BC03A57E313D}" type="slidenum">
              <a:rPr lang="en-US" sz="2600" b="1">
                <a:solidFill>
                  <a:schemeClr val="bg1"/>
                </a:solidFill>
              </a:rPr>
              <a:pPr/>
              <a:t>2</a:t>
            </a:fld>
            <a:endParaRPr lang="en-US" sz="2600" b="1" dirty="0">
              <a:solidFill>
                <a:schemeClr val="bg1"/>
              </a:solidFill>
            </a:endParaRPr>
          </a:p>
        </p:txBody>
      </p:sp>
    </p:spTree>
  </p:cSld>
  <p:clrMapOvr>
    <a:masterClrMapping/>
  </p:clrMapOvr>
  <p:transition>
    <p:random/>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Types of Operating Systems (continued)</a:t>
            </a:r>
            <a:endParaRPr lang="en-US" dirty="0"/>
          </a:p>
        </p:txBody>
      </p:sp>
      <p:sp>
        <p:nvSpPr>
          <p:cNvPr id="3" name="Content Placeholder 2"/>
          <p:cNvSpPr>
            <a:spLocks noGrp="1"/>
          </p:cNvSpPr>
          <p:nvPr>
            <p:ph idx="1"/>
          </p:nvPr>
        </p:nvSpPr>
        <p:spPr/>
        <p:txBody>
          <a:bodyPr>
            <a:normAutofit fontScale="85000" lnSpcReduction="10000"/>
          </a:bodyPr>
          <a:lstStyle/>
          <a:p>
            <a:r>
              <a:rPr lang="en-US" b="1" dirty="0" smtClean="0"/>
              <a:t>Personal Computer Operating Systems</a:t>
            </a:r>
          </a:p>
          <a:p>
            <a:r>
              <a:rPr lang="en-US" dirty="0" smtClean="0"/>
              <a:t>Personal or desktop operating systems are installed on a single computer and are called single-user operating systems because one user interacts with the operating system at a time.</a:t>
            </a:r>
          </a:p>
          <a:p>
            <a:r>
              <a:rPr lang="en-US" dirty="0" smtClean="0"/>
              <a:t>They are </a:t>
            </a:r>
            <a:r>
              <a:rPr lang="en-US" b="1" i="1" dirty="0" smtClean="0"/>
              <a:t>multitasking</a:t>
            </a:r>
            <a:r>
              <a:rPr lang="en-US" dirty="0" smtClean="0"/>
              <a:t> operating systems, which means they let you work with more than one program at a time.</a:t>
            </a:r>
          </a:p>
          <a:p>
            <a:r>
              <a:rPr lang="en-US" dirty="0" smtClean="0"/>
              <a:t>The three most popular personal computer operating systems are Windows, Mac OS, and Linux.</a:t>
            </a:r>
            <a:endParaRPr lang="en-US" dirty="0"/>
          </a:p>
        </p:txBody>
      </p:sp>
      <p:sp>
        <p:nvSpPr>
          <p:cNvPr id="4" name="Slide Number Placeholder 3"/>
          <p:cNvSpPr>
            <a:spLocks noGrp="1"/>
          </p:cNvSpPr>
          <p:nvPr>
            <p:ph type="sldNum" sz="quarter" idx="10"/>
          </p:nvPr>
        </p:nvSpPr>
        <p:spPr/>
        <p:txBody>
          <a:bodyPr/>
          <a:lstStyle/>
          <a:p>
            <a:pPr>
              <a:defRPr/>
            </a:pPr>
            <a:fld id="{DE7D8765-6657-459B-B3B6-029F1A267D9B}" type="slidenum">
              <a:rPr lang="en-US" smtClean="0"/>
              <a:pPr>
                <a:defRPr/>
              </a:pPr>
              <a:t>20</a:t>
            </a:fld>
            <a:endParaRPr lang="en-US" dirty="0"/>
          </a:p>
        </p:txBody>
      </p:sp>
    </p:spTree>
    <p:extLst>
      <p:ext uri="{BB962C8B-B14F-4D97-AF65-F5344CB8AC3E}">
        <p14:creationId xmlns:p14="http://schemas.microsoft.com/office/powerpoint/2010/main" xmlns="" val="3248485698"/>
      </p:ext>
    </p:extLst>
  </p:cSld>
  <p:clrMapOvr>
    <a:masterClrMapping/>
  </p:clrMapOvr>
  <p:transition>
    <p:random/>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Types of Operating Systems (continued)</a:t>
            </a:r>
            <a:endParaRPr lang="en-US" dirty="0"/>
          </a:p>
        </p:txBody>
      </p:sp>
      <p:sp>
        <p:nvSpPr>
          <p:cNvPr id="3" name="Content Placeholder 2"/>
          <p:cNvSpPr>
            <a:spLocks noGrp="1"/>
          </p:cNvSpPr>
          <p:nvPr>
            <p:ph idx="1"/>
          </p:nvPr>
        </p:nvSpPr>
        <p:spPr/>
        <p:txBody>
          <a:bodyPr>
            <a:normAutofit fontScale="85000" lnSpcReduction="20000"/>
          </a:bodyPr>
          <a:lstStyle/>
          <a:p>
            <a:r>
              <a:rPr lang="en-US" b="1" dirty="0" smtClean="0"/>
              <a:t>Personal Computer Operating Systems (continued)</a:t>
            </a:r>
          </a:p>
          <a:p>
            <a:r>
              <a:rPr lang="en-US" dirty="0" smtClean="0"/>
              <a:t>Windows XP (2001) and Windows 7 (2009) were both widely used Windows versions. Windows 8 (2012) is the most recent version of Windows.</a:t>
            </a:r>
          </a:p>
          <a:p>
            <a:r>
              <a:rPr lang="en-US" dirty="0"/>
              <a:t>Windows became widespread because it ran on inexpensive personal computers created by a variety of computer manufacturers</a:t>
            </a:r>
            <a:r>
              <a:rPr lang="en-US" dirty="0" smtClean="0"/>
              <a:t>.</a:t>
            </a:r>
          </a:p>
          <a:p>
            <a:r>
              <a:rPr lang="en-US" dirty="0" smtClean="0"/>
              <a:t>Windows is easy to use and to personalize, and it runs more types of applications than other operating systems.</a:t>
            </a:r>
          </a:p>
        </p:txBody>
      </p:sp>
      <p:sp>
        <p:nvSpPr>
          <p:cNvPr id="4" name="Slide Number Placeholder 3"/>
          <p:cNvSpPr>
            <a:spLocks noGrp="1"/>
          </p:cNvSpPr>
          <p:nvPr>
            <p:ph type="sldNum" sz="quarter" idx="10"/>
          </p:nvPr>
        </p:nvSpPr>
        <p:spPr/>
        <p:txBody>
          <a:bodyPr/>
          <a:lstStyle/>
          <a:p>
            <a:pPr>
              <a:defRPr/>
            </a:pPr>
            <a:fld id="{DE7D8765-6657-459B-B3B6-029F1A267D9B}" type="slidenum">
              <a:rPr lang="en-US" smtClean="0"/>
              <a:pPr>
                <a:defRPr/>
              </a:pPr>
              <a:t>21</a:t>
            </a:fld>
            <a:endParaRPr lang="en-US" dirty="0"/>
          </a:p>
        </p:txBody>
      </p:sp>
    </p:spTree>
    <p:extLst>
      <p:ext uri="{BB962C8B-B14F-4D97-AF65-F5344CB8AC3E}">
        <p14:creationId xmlns:p14="http://schemas.microsoft.com/office/powerpoint/2010/main" xmlns="" val="144457196"/>
      </p:ext>
    </p:extLst>
  </p:cSld>
  <p:clrMapOvr>
    <a:masterClrMapping/>
  </p:clrMapOvr>
  <p:transition>
    <p:random/>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Types of Operating Systems (continued)</a:t>
            </a:r>
            <a:endParaRPr lang="en-US" dirty="0"/>
          </a:p>
        </p:txBody>
      </p:sp>
      <p:sp>
        <p:nvSpPr>
          <p:cNvPr id="3" name="Content Placeholder 2"/>
          <p:cNvSpPr>
            <a:spLocks noGrp="1"/>
          </p:cNvSpPr>
          <p:nvPr>
            <p:ph idx="1"/>
          </p:nvPr>
        </p:nvSpPr>
        <p:spPr/>
        <p:txBody>
          <a:bodyPr>
            <a:normAutofit fontScale="92500" lnSpcReduction="20000"/>
          </a:bodyPr>
          <a:lstStyle/>
          <a:p>
            <a:r>
              <a:rPr lang="en-US" b="1" dirty="0" smtClean="0"/>
              <a:t>Personal Computer Operating Systems (continued)</a:t>
            </a:r>
          </a:p>
          <a:p>
            <a:r>
              <a:rPr lang="en-US" dirty="0" smtClean="0"/>
              <a:t>Mac OS runs only on Apple Macintosh computers.</a:t>
            </a:r>
          </a:p>
          <a:p>
            <a:r>
              <a:rPr lang="en-US" b="1" i="1" dirty="0" smtClean="0"/>
              <a:t>Mac OS X </a:t>
            </a:r>
            <a:r>
              <a:rPr lang="en-US" dirty="0" smtClean="0"/>
              <a:t>is the current version of the operating system.</a:t>
            </a:r>
          </a:p>
          <a:p>
            <a:r>
              <a:rPr lang="en-US" dirty="0" smtClean="0"/>
              <a:t>Mac OS set the standard for GUI operating systems and is liked by its users for being a very secure, reliable, and easy-to-maintain operating system.</a:t>
            </a:r>
            <a:endParaRPr lang="en-US" dirty="0"/>
          </a:p>
        </p:txBody>
      </p:sp>
      <p:sp>
        <p:nvSpPr>
          <p:cNvPr id="4" name="Slide Number Placeholder 3"/>
          <p:cNvSpPr>
            <a:spLocks noGrp="1"/>
          </p:cNvSpPr>
          <p:nvPr>
            <p:ph type="sldNum" sz="quarter" idx="10"/>
          </p:nvPr>
        </p:nvSpPr>
        <p:spPr/>
        <p:txBody>
          <a:bodyPr/>
          <a:lstStyle/>
          <a:p>
            <a:pPr>
              <a:defRPr/>
            </a:pPr>
            <a:fld id="{DE7D8765-6657-459B-B3B6-029F1A267D9B}" type="slidenum">
              <a:rPr lang="en-US" smtClean="0"/>
              <a:pPr>
                <a:defRPr/>
              </a:pPr>
              <a:t>22</a:t>
            </a:fld>
            <a:endParaRPr lang="en-US" dirty="0"/>
          </a:p>
        </p:txBody>
      </p:sp>
    </p:spTree>
    <p:extLst>
      <p:ext uri="{BB962C8B-B14F-4D97-AF65-F5344CB8AC3E}">
        <p14:creationId xmlns:p14="http://schemas.microsoft.com/office/powerpoint/2010/main" xmlns="" val="1479342936"/>
      </p:ext>
    </p:extLst>
  </p:cSld>
  <p:clrMapOvr>
    <a:masterClrMapping/>
  </p:clrMapOvr>
  <p:transition>
    <p:random/>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Types of Operating Systems (continued)</a:t>
            </a:r>
            <a:endParaRPr lang="en-US" dirty="0"/>
          </a:p>
        </p:txBody>
      </p:sp>
      <p:sp>
        <p:nvSpPr>
          <p:cNvPr id="3" name="Content Placeholder 2"/>
          <p:cNvSpPr>
            <a:spLocks noGrp="1"/>
          </p:cNvSpPr>
          <p:nvPr>
            <p:ph idx="1"/>
          </p:nvPr>
        </p:nvSpPr>
        <p:spPr>
          <a:xfrm>
            <a:off x="838200" y="2362200"/>
            <a:ext cx="7877204" cy="3852882"/>
          </a:xfrm>
        </p:spPr>
        <p:txBody>
          <a:bodyPr>
            <a:normAutofit fontScale="85000" lnSpcReduction="20000"/>
          </a:bodyPr>
          <a:lstStyle/>
          <a:p>
            <a:r>
              <a:rPr lang="en-US" b="1" dirty="0" smtClean="0"/>
              <a:t>Personal Computer Operating Systems (continued)</a:t>
            </a:r>
          </a:p>
          <a:p>
            <a:r>
              <a:rPr lang="en-US" b="1" i="1" dirty="0" smtClean="0"/>
              <a:t>Linux</a:t>
            </a:r>
            <a:r>
              <a:rPr lang="en-US" dirty="0" smtClean="0"/>
              <a:t> is a personal computer operating system related to UNIX, which is an operating system developed in the late 1960s that is frequently used by scientists and programmers.</a:t>
            </a:r>
          </a:p>
          <a:p>
            <a:r>
              <a:rPr lang="en-US" dirty="0" smtClean="0"/>
              <a:t>Linux is released to the public as </a:t>
            </a:r>
            <a:r>
              <a:rPr lang="en-US" b="1" i="1" dirty="0" smtClean="0"/>
              <a:t>open-source software</a:t>
            </a:r>
            <a:r>
              <a:rPr lang="en-US" dirty="0" smtClean="0"/>
              <a:t>, meaning anyone can use, modify, and distribute it.</a:t>
            </a:r>
          </a:p>
          <a:p>
            <a:r>
              <a:rPr lang="en-US" dirty="0" smtClean="0"/>
              <a:t>Linux is available in versions called distributions, including commercial and noncommercial distributions.</a:t>
            </a:r>
            <a:endParaRPr lang="en-US" dirty="0"/>
          </a:p>
        </p:txBody>
      </p:sp>
      <p:sp>
        <p:nvSpPr>
          <p:cNvPr id="4" name="Slide Number Placeholder 3"/>
          <p:cNvSpPr>
            <a:spLocks noGrp="1"/>
          </p:cNvSpPr>
          <p:nvPr>
            <p:ph type="sldNum" sz="quarter" idx="10"/>
          </p:nvPr>
        </p:nvSpPr>
        <p:spPr/>
        <p:txBody>
          <a:bodyPr/>
          <a:lstStyle/>
          <a:p>
            <a:pPr>
              <a:defRPr/>
            </a:pPr>
            <a:fld id="{DE7D8765-6657-459B-B3B6-029F1A267D9B}" type="slidenum">
              <a:rPr lang="en-US" smtClean="0"/>
              <a:pPr>
                <a:defRPr/>
              </a:pPr>
              <a:t>23</a:t>
            </a:fld>
            <a:endParaRPr lang="en-US" dirty="0"/>
          </a:p>
        </p:txBody>
      </p:sp>
    </p:spTree>
    <p:extLst>
      <p:ext uri="{BB962C8B-B14F-4D97-AF65-F5344CB8AC3E}">
        <p14:creationId xmlns:p14="http://schemas.microsoft.com/office/powerpoint/2010/main" xmlns="" val="1187490579"/>
      </p:ext>
    </p:extLst>
  </p:cSld>
  <p:clrMapOvr>
    <a:masterClrMapping/>
  </p:clrMapOvr>
  <p:transition>
    <p:random/>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Types of Operating Systems (continued)</a:t>
            </a:r>
            <a:endParaRPr lang="en-US" dirty="0"/>
          </a:p>
        </p:txBody>
      </p:sp>
      <p:sp>
        <p:nvSpPr>
          <p:cNvPr id="3" name="Content Placeholder 2"/>
          <p:cNvSpPr>
            <a:spLocks noGrp="1"/>
          </p:cNvSpPr>
          <p:nvPr>
            <p:ph idx="1"/>
          </p:nvPr>
        </p:nvSpPr>
        <p:spPr/>
        <p:txBody>
          <a:bodyPr>
            <a:normAutofit fontScale="92500" lnSpcReduction="20000"/>
          </a:bodyPr>
          <a:lstStyle/>
          <a:p>
            <a:r>
              <a:rPr lang="en-US" b="1" dirty="0" smtClean="0"/>
              <a:t>Mobile Operating Systems</a:t>
            </a:r>
          </a:p>
          <a:p>
            <a:r>
              <a:rPr lang="en-US" dirty="0" smtClean="0"/>
              <a:t>A mobile operating system is designed for small handheld computing devices.</a:t>
            </a:r>
          </a:p>
          <a:p>
            <a:r>
              <a:rPr lang="en-US" dirty="0" smtClean="0"/>
              <a:t>It includes features similar to a personal operating system but is simpler and smaller.</a:t>
            </a:r>
          </a:p>
          <a:p>
            <a:r>
              <a:rPr lang="en-US" dirty="0" smtClean="0"/>
              <a:t>A </a:t>
            </a:r>
            <a:r>
              <a:rPr lang="en-US" b="1" i="1" dirty="0" smtClean="0"/>
              <a:t>smartphone</a:t>
            </a:r>
            <a:r>
              <a:rPr lang="en-US" dirty="0" smtClean="0"/>
              <a:t> is a cell phone that includes many features of a computer.</a:t>
            </a:r>
          </a:p>
          <a:p>
            <a:r>
              <a:rPr lang="en-US" b="1" i="1" dirty="0" smtClean="0"/>
              <a:t>Tablets</a:t>
            </a:r>
            <a:r>
              <a:rPr lang="en-US" dirty="0" smtClean="0"/>
              <a:t> are one-piece mobile computers that usually include a </a:t>
            </a:r>
            <a:r>
              <a:rPr lang="en-US" b="1" i="1" dirty="0" smtClean="0"/>
              <a:t>touchscreen</a:t>
            </a:r>
            <a:r>
              <a:rPr lang="en-US" dirty="0" smtClean="0"/>
              <a:t>, which is a screen you touch to interact with the GUI.</a:t>
            </a:r>
          </a:p>
        </p:txBody>
      </p:sp>
      <p:sp>
        <p:nvSpPr>
          <p:cNvPr id="4" name="Slide Number Placeholder 3"/>
          <p:cNvSpPr>
            <a:spLocks noGrp="1"/>
          </p:cNvSpPr>
          <p:nvPr>
            <p:ph type="sldNum" sz="quarter" idx="10"/>
          </p:nvPr>
        </p:nvSpPr>
        <p:spPr/>
        <p:txBody>
          <a:bodyPr/>
          <a:lstStyle/>
          <a:p>
            <a:pPr>
              <a:defRPr/>
            </a:pPr>
            <a:fld id="{DE7D8765-6657-459B-B3B6-029F1A267D9B}" type="slidenum">
              <a:rPr lang="en-US" smtClean="0"/>
              <a:pPr>
                <a:defRPr/>
              </a:pPr>
              <a:t>24</a:t>
            </a:fld>
            <a:endParaRPr lang="en-US" dirty="0"/>
          </a:p>
        </p:txBody>
      </p:sp>
    </p:spTree>
    <p:extLst>
      <p:ext uri="{BB962C8B-B14F-4D97-AF65-F5344CB8AC3E}">
        <p14:creationId xmlns:p14="http://schemas.microsoft.com/office/powerpoint/2010/main" xmlns="" val="1878011736"/>
      </p:ext>
    </p:extLst>
  </p:cSld>
  <p:clrMapOvr>
    <a:masterClrMapping/>
  </p:clrMapOvr>
  <p:transition>
    <p:random/>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Types of Operating Systems (continued)</a:t>
            </a:r>
            <a:endParaRPr lang="en-US" dirty="0"/>
          </a:p>
        </p:txBody>
      </p:sp>
      <p:sp>
        <p:nvSpPr>
          <p:cNvPr id="3" name="Content Placeholder 2"/>
          <p:cNvSpPr>
            <a:spLocks noGrp="1"/>
          </p:cNvSpPr>
          <p:nvPr>
            <p:ph idx="1"/>
          </p:nvPr>
        </p:nvSpPr>
        <p:spPr/>
        <p:txBody>
          <a:bodyPr>
            <a:normAutofit fontScale="85000" lnSpcReduction="10000"/>
          </a:bodyPr>
          <a:lstStyle/>
          <a:p>
            <a:r>
              <a:rPr lang="en-US" b="1" dirty="0" smtClean="0"/>
              <a:t>Mobile Operating Systems (continued)</a:t>
            </a:r>
          </a:p>
          <a:p>
            <a:r>
              <a:rPr lang="en-US" b="1" i="1" dirty="0" smtClean="0"/>
              <a:t>iOS</a:t>
            </a:r>
            <a:r>
              <a:rPr lang="en-US" dirty="0" smtClean="0"/>
              <a:t> is a version of Mac OS X written for Apple’s mobile devices, including iPhones and iPads.</a:t>
            </a:r>
          </a:p>
          <a:p>
            <a:r>
              <a:rPr lang="en-US" dirty="0" smtClean="0"/>
              <a:t>Google’s </a:t>
            </a:r>
            <a:r>
              <a:rPr lang="en-US" b="1" i="1" dirty="0" smtClean="0"/>
              <a:t>Android</a:t>
            </a:r>
            <a:r>
              <a:rPr lang="en-US" dirty="0" smtClean="0"/>
              <a:t> is an open-source operating system designed to run on many types of smartphones and tablets, and is derived from Linux.</a:t>
            </a:r>
          </a:p>
          <a:p>
            <a:r>
              <a:rPr lang="en-US" b="1" i="1" dirty="0" smtClean="0"/>
              <a:t>Windows Phone </a:t>
            </a:r>
            <a:r>
              <a:rPr lang="en-US" dirty="0" smtClean="0"/>
              <a:t>and </a:t>
            </a:r>
            <a:r>
              <a:rPr lang="en-US" b="1" i="1" dirty="0" smtClean="0"/>
              <a:t>Windows RT </a:t>
            </a:r>
            <a:r>
              <a:rPr lang="en-US" dirty="0" smtClean="0"/>
              <a:t>are similar to Windows 8.</a:t>
            </a:r>
          </a:p>
          <a:p>
            <a:r>
              <a:rPr lang="en-US" dirty="0" smtClean="0"/>
              <a:t>Mobile operating systems primarily work as single-user, single-tasking operating systems.</a:t>
            </a:r>
          </a:p>
        </p:txBody>
      </p:sp>
      <p:sp>
        <p:nvSpPr>
          <p:cNvPr id="4" name="Slide Number Placeholder 3"/>
          <p:cNvSpPr>
            <a:spLocks noGrp="1"/>
          </p:cNvSpPr>
          <p:nvPr>
            <p:ph type="sldNum" sz="quarter" idx="10"/>
          </p:nvPr>
        </p:nvSpPr>
        <p:spPr/>
        <p:txBody>
          <a:bodyPr/>
          <a:lstStyle/>
          <a:p>
            <a:pPr>
              <a:defRPr/>
            </a:pPr>
            <a:fld id="{DE7D8765-6657-459B-B3B6-029F1A267D9B}" type="slidenum">
              <a:rPr lang="en-US" smtClean="0"/>
              <a:pPr>
                <a:defRPr/>
              </a:pPr>
              <a:t>25</a:t>
            </a:fld>
            <a:endParaRPr lang="en-US" dirty="0"/>
          </a:p>
        </p:txBody>
      </p:sp>
    </p:spTree>
    <p:extLst>
      <p:ext uri="{BB962C8B-B14F-4D97-AF65-F5344CB8AC3E}">
        <p14:creationId xmlns:p14="http://schemas.microsoft.com/office/powerpoint/2010/main" xmlns="" val="2866333930"/>
      </p:ext>
    </p:extLst>
  </p:cSld>
  <p:clrMapOvr>
    <a:masterClrMapping/>
  </p:clrMapOvr>
  <p:transition>
    <p:random/>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Types of Operating Systems (continued)</a:t>
            </a:r>
            <a:endParaRPr lang="en-US" dirty="0"/>
          </a:p>
        </p:txBody>
      </p:sp>
      <p:sp>
        <p:nvSpPr>
          <p:cNvPr id="3" name="Content Placeholder 2"/>
          <p:cNvSpPr>
            <a:spLocks noGrp="1"/>
          </p:cNvSpPr>
          <p:nvPr>
            <p:ph idx="1"/>
          </p:nvPr>
        </p:nvSpPr>
        <p:spPr>
          <a:xfrm>
            <a:off x="838201" y="2362200"/>
            <a:ext cx="3948114" cy="3781444"/>
          </a:xfrm>
        </p:spPr>
        <p:txBody>
          <a:bodyPr>
            <a:normAutofit fontScale="77500" lnSpcReduction="20000"/>
          </a:bodyPr>
          <a:lstStyle/>
          <a:p>
            <a:r>
              <a:rPr lang="en-US" b="1" dirty="0" smtClean="0"/>
              <a:t>Embedded Operating Systems</a:t>
            </a:r>
          </a:p>
          <a:p>
            <a:r>
              <a:rPr lang="en-US" b="1" i="1" dirty="0" smtClean="0"/>
              <a:t>Embedded operating systems </a:t>
            </a:r>
            <a:r>
              <a:rPr lang="en-US" dirty="0" smtClean="0"/>
              <a:t>run devices such as ATMs, navigation systems, portable media players, and digital recorders.</a:t>
            </a:r>
          </a:p>
          <a:p>
            <a:r>
              <a:rPr lang="en-US" dirty="0" smtClean="0"/>
              <a:t>They are designed to meet a specific purpose and perform a single task, such as providing maps and directions.</a:t>
            </a:r>
          </a:p>
          <a:p>
            <a:endParaRPr lang="en-US" dirty="0" smtClean="0"/>
          </a:p>
        </p:txBody>
      </p:sp>
      <p:sp>
        <p:nvSpPr>
          <p:cNvPr id="4" name="Slide Number Placeholder 3"/>
          <p:cNvSpPr>
            <a:spLocks noGrp="1"/>
          </p:cNvSpPr>
          <p:nvPr>
            <p:ph type="sldNum" sz="quarter" idx="10"/>
          </p:nvPr>
        </p:nvSpPr>
        <p:spPr/>
        <p:txBody>
          <a:bodyPr/>
          <a:lstStyle/>
          <a:p>
            <a:pPr>
              <a:defRPr/>
            </a:pPr>
            <a:fld id="{DE7D8765-6657-459B-B3B6-029F1A267D9B}" type="slidenum">
              <a:rPr lang="en-US" smtClean="0"/>
              <a:pPr>
                <a:defRPr/>
              </a:pPr>
              <a:t>26</a:t>
            </a:fld>
            <a:endParaRPr lang="en-US" dirty="0"/>
          </a:p>
        </p:txBody>
      </p:sp>
      <p:pic>
        <p:nvPicPr>
          <p:cNvPr id="7170" name="Picture 2"/>
          <p:cNvPicPr>
            <a:picLocks noChangeAspect="1" noChangeArrowheads="1"/>
          </p:cNvPicPr>
          <p:nvPr/>
        </p:nvPicPr>
        <p:blipFill>
          <a:blip r:embed="rId3"/>
          <a:stretch>
            <a:fillRect/>
          </a:stretch>
        </p:blipFill>
        <p:spPr bwMode="auto">
          <a:xfrm>
            <a:off x="5133156" y="2882119"/>
            <a:ext cx="3543300" cy="247528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6" name="Picture 5" descr="fig 1-10.JPG"/>
          <p:cNvPicPr>
            <a:picLocks noChangeAspect="1"/>
          </p:cNvPicPr>
          <p:nvPr/>
        </p:nvPicPr>
        <p:blipFill>
          <a:blip r:embed="rId4"/>
          <a:stretch>
            <a:fillRect/>
          </a:stretch>
        </p:blipFill>
        <p:spPr>
          <a:xfrm>
            <a:off x="7715272" y="5286388"/>
            <a:ext cx="971550" cy="200025"/>
          </a:xfrm>
          <a:prstGeom prst="rect">
            <a:avLst/>
          </a:prstGeom>
        </p:spPr>
      </p:pic>
    </p:spTree>
    <p:extLst>
      <p:ext uri="{BB962C8B-B14F-4D97-AF65-F5344CB8AC3E}">
        <p14:creationId xmlns:p14="http://schemas.microsoft.com/office/powerpoint/2010/main" xmlns="" val="377028869"/>
      </p:ext>
    </p:extLst>
  </p:cSld>
  <p:clrMapOvr>
    <a:masterClrMapping/>
  </p:clrMapOvr>
  <p:transition>
    <p:random/>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Types of Operating Systems (continued)</a:t>
            </a:r>
            <a:endParaRPr lang="en-US" dirty="0"/>
          </a:p>
        </p:txBody>
      </p:sp>
      <p:sp>
        <p:nvSpPr>
          <p:cNvPr id="3" name="Content Placeholder 2"/>
          <p:cNvSpPr>
            <a:spLocks noGrp="1"/>
          </p:cNvSpPr>
          <p:nvPr>
            <p:ph idx="1"/>
          </p:nvPr>
        </p:nvSpPr>
        <p:spPr>
          <a:xfrm>
            <a:off x="838201" y="2362201"/>
            <a:ext cx="3805238" cy="3710006"/>
          </a:xfrm>
        </p:spPr>
        <p:txBody>
          <a:bodyPr>
            <a:normAutofit fontScale="62500" lnSpcReduction="20000"/>
          </a:bodyPr>
          <a:lstStyle/>
          <a:p>
            <a:r>
              <a:rPr lang="en-US" sz="3400" b="1" dirty="0" smtClean="0"/>
              <a:t>Server Operating Systems</a:t>
            </a:r>
          </a:p>
          <a:p>
            <a:r>
              <a:rPr lang="en-US" sz="3400" dirty="0" smtClean="0"/>
              <a:t>A</a:t>
            </a:r>
            <a:r>
              <a:rPr lang="en-US" sz="3400" b="1" i="1" dirty="0" smtClean="0"/>
              <a:t> server operating system </a:t>
            </a:r>
            <a:r>
              <a:rPr lang="en-US" sz="3400" dirty="0" smtClean="0"/>
              <a:t>resides on a server and is used to manage a </a:t>
            </a:r>
            <a:r>
              <a:rPr lang="en-US" sz="3400" b="1" i="1" dirty="0" smtClean="0"/>
              <a:t>network</a:t>
            </a:r>
            <a:r>
              <a:rPr lang="en-US" sz="3400" dirty="0" smtClean="0"/>
              <a:t> (a group of two or more computers linked together).</a:t>
            </a:r>
          </a:p>
          <a:p>
            <a:r>
              <a:rPr lang="en-US" sz="3400" dirty="0" smtClean="0"/>
              <a:t>A </a:t>
            </a:r>
            <a:r>
              <a:rPr lang="en-US" sz="3400" b="1" i="1" dirty="0" smtClean="0"/>
              <a:t>server</a:t>
            </a:r>
            <a:r>
              <a:rPr lang="en-US" sz="3400" dirty="0" smtClean="0"/>
              <a:t> is a computer that provides network services such as e-mail to other computers, or clients.</a:t>
            </a:r>
          </a:p>
          <a:p>
            <a:endParaRPr lang="en-US" dirty="0" smtClean="0"/>
          </a:p>
        </p:txBody>
      </p:sp>
      <p:sp>
        <p:nvSpPr>
          <p:cNvPr id="4" name="Slide Number Placeholder 3"/>
          <p:cNvSpPr>
            <a:spLocks noGrp="1"/>
          </p:cNvSpPr>
          <p:nvPr>
            <p:ph type="sldNum" sz="quarter" idx="10"/>
          </p:nvPr>
        </p:nvSpPr>
        <p:spPr/>
        <p:txBody>
          <a:bodyPr/>
          <a:lstStyle/>
          <a:p>
            <a:pPr>
              <a:defRPr/>
            </a:pPr>
            <a:fld id="{DE7D8765-6657-459B-B3B6-029F1A267D9B}" type="slidenum">
              <a:rPr lang="en-US" smtClean="0"/>
              <a:pPr>
                <a:defRPr/>
              </a:pPr>
              <a:t>27</a:t>
            </a:fld>
            <a:endParaRPr lang="en-US" dirty="0"/>
          </a:p>
        </p:txBody>
      </p:sp>
      <p:pic>
        <p:nvPicPr>
          <p:cNvPr id="5" name="Picture 2"/>
          <p:cNvPicPr>
            <a:picLocks noChangeAspect="1" noChangeArrowheads="1"/>
          </p:cNvPicPr>
          <p:nvPr/>
        </p:nvPicPr>
        <p:blipFill>
          <a:blip r:embed="rId3"/>
          <a:stretch>
            <a:fillRect/>
          </a:stretch>
        </p:blipFill>
        <p:spPr bwMode="auto">
          <a:xfrm>
            <a:off x="5072066" y="3071810"/>
            <a:ext cx="3503241" cy="180925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6" name="Picture 5" descr="fig 1-11.JPG"/>
          <p:cNvPicPr>
            <a:picLocks noChangeAspect="1"/>
          </p:cNvPicPr>
          <p:nvPr/>
        </p:nvPicPr>
        <p:blipFill>
          <a:blip r:embed="rId4"/>
          <a:stretch>
            <a:fillRect/>
          </a:stretch>
        </p:blipFill>
        <p:spPr>
          <a:xfrm>
            <a:off x="7215206" y="4857760"/>
            <a:ext cx="981075" cy="238125"/>
          </a:xfrm>
          <a:prstGeom prst="rect">
            <a:avLst/>
          </a:prstGeom>
        </p:spPr>
      </p:pic>
    </p:spTree>
    <p:extLst>
      <p:ext uri="{BB962C8B-B14F-4D97-AF65-F5344CB8AC3E}">
        <p14:creationId xmlns:p14="http://schemas.microsoft.com/office/powerpoint/2010/main" xmlns="" val="2069193731"/>
      </p:ext>
    </p:extLst>
  </p:cSld>
  <p:clrMapOvr>
    <a:masterClrMapping/>
  </p:clrMapOvr>
  <p:transition>
    <p:random/>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Types of Operating Systems (continued)</a:t>
            </a:r>
            <a:endParaRPr lang="en-US" dirty="0"/>
          </a:p>
        </p:txBody>
      </p:sp>
      <p:sp>
        <p:nvSpPr>
          <p:cNvPr id="3" name="Content Placeholder 2"/>
          <p:cNvSpPr>
            <a:spLocks noGrp="1"/>
          </p:cNvSpPr>
          <p:nvPr>
            <p:ph idx="1"/>
          </p:nvPr>
        </p:nvSpPr>
        <p:spPr/>
        <p:txBody>
          <a:bodyPr>
            <a:normAutofit fontScale="92500" lnSpcReduction="20000"/>
          </a:bodyPr>
          <a:lstStyle/>
          <a:p>
            <a:r>
              <a:rPr lang="en-US" b="1" dirty="0" smtClean="0"/>
              <a:t>Server Operating Systems (continued)</a:t>
            </a:r>
          </a:p>
          <a:p>
            <a:r>
              <a:rPr lang="en-US" dirty="0" smtClean="0"/>
              <a:t>Server </a:t>
            </a:r>
            <a:r>
              <a:rPr lang="en-US" dirty="0"/>
              <a:t>operating systems are sometimes called network operating systems.</a:t>
            </a:r>
          </a:p>
          <a:p>
            <a:r>
              <a:rPr lang="en-US" dirty="0" smtClean="0"/>
              <a:t>Each client on a network has its own personal operating system.</a:t>
            </a:r>
          </a:p>
          <a:p>
            <a:r>
              <a:rPr lang="en-US" dirty="0" smtClean="0"/>
              <a:t>The server operating system manages the requests for services from the client computers.</a:t>
            </a:r>
          </a:p>
          <a:p>
            <a:r>
              <a:rPr lang="en-US" dirty="0" smtClean="0"/>
              <a:t>An expert called the network administrator uses the server operating system to manage the network and its users.</a:t>
            </a:r>
          </a:p>
          <a:p>
            <a:endParaRPr lang="en-US" dirty="0" smtClean="0"/>
          </a:p>
        </p:txBody>
      </p:sp>
      <p:sp>
        <p:nvSpPr>
          <p:cNvPr id="4" name="Slide Number Placeholder 3"/>
          <p:cNvSpPr>
            <a:spLocks noGrp="1"/>
          </p:cNvSpPr>
          <p:nvPr>
            <p:ph type="sldNum" sz="quarter" idx="10"/>
          </p:nvPr>
        </p:nvSpPr>
        <p:spPr/>
        <p:txBody>
          <a:bodyPr/>
          <a:lstStyle/>
          <a:p>
            <a:pPr>
              <a:defRPr/>
            </a:pPr>
            <a:fld id="{DE7D8765-6657-459B-B3B6-029F1A267D9B}" type="slidenum">
              <a:rPr lang="en-US" smtClean="0"/>
              <a:pPr>
                <a:defRPr/>
              </a:pPr>
              <a:t>28</a:t>
            </a:fld>
            <a:endParaRPr lang="en-US" dirty="0"/>
          </a:p>
        </p:txBody>
      </p:sp>
    </p:spTree>
    <p:extLst>
      <p:ext uri="{BB962C8B-B14F-4D97-AF65-F5344CB8AC3E}">
        <p14:creationId xmlns:p14="http://schemas.microsoft.com/office/powerpoint/2010/main" xmlns="" val="3968569957"/>
      </p:ext>
    </p:extLst>
  </p:cSld>
  <p:clrMapOvr>
    <a:masterClrMapping/>
  </p:clrMapOvr>
  <p:transition>
    <p:random/>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Types of Operating Systems (continued)</a:t>
            </a:r>
            <a:endParaRPr lang="en-US" dirty="0"/>
          </a:p>
        </p:txBody>
      </p:sp>
      <p:sp>
        <p:nvSpPr>
          <p:cNvPr id="3" name="Content Placeholder 2"/>
          <p:cNvSpPr>
            <a:spLocks noGrp="1"/>
          </p:cNvSpPr>
          <p:nvPr>
            <p:ph idx="1"/>
          </p:nvPr>
        </p:nvSpPr>
        <p:spPr/>
        <p:txBody>
          <a:bodyPr>
            <a:normAutofit fontScale="92500" lnSpcReduction="10000"/>
          </a:bodyPr>
          <a:lstStyle/>
          <a:p>
            <a:r>
              <a:rPr lang="en-US" b="1" dirty="0" smtClean="0"/>
              <a:t>Server Operating Systems (continued)</a:t>
            </a:r>
          </a:p>
          <a:p>
            <a:r>
              <a:rPr lang="en-US" dirty="0" smtClean="0"/>
              <a:t>Server operating systems are </a:t>
            </a:r>
            <a:r>
              <a:rPr lang="en-US" b="1" i="1" dirty="0" smtClean="0"/>
              <a:t>multiuser operating systems </a:t>
            </a:r>
            <a:r>
              <a:rPr lang="en-US" dirty="0" smtClean="0"/>
              <a:t>because they allow many users to run programs and use the server’s resources at the same time.</a:t>
            </a:r>
          </a:p>
          <a:p>
            <a:r>
              <a:rPr lang="en-US" dirty="0" smtClean="0"/>
              <a:t>Windows, Mac OS, Linux, and UNIX all have server versions of their operating systems.</a:t>
            </a:r>
          </a:p>
          <a:p>
            <a:r>
              <a:rPr lang="en-US" dirty="0" smtClean="0"/>
              <a:t>UNIX is used for many servers that handle </a:t>
            </a:r>
            <a:br>
              <a:rPr lang="en-US" dirty="0" smtClean="0"/>
            </a:br>
            <a:r>
              <a:rPr lang="en-US" dirty="0" smtClean="0"/>
              <a:t>e-mail and Internet access.</a:t>
            </a:r>
          </a:p>
          <a:p>
            <a:endParaRPr lang="en-US" dirty="0" smtClean="0"/>
          </a:p>
        </p:txBody>
      </p:sp>
      <p:sp>
        <p:nvSpPr>
          <p:cNvPr id="4" name="Slide Number Placeholder 3"/>
          <p:cNvSpPr>
            <a:spLocks noGrp="1"/>
          </p:cNvSpPr>
          <p:nvPr>
            <p:ph type="sldNum" sz="quarter" idx="10"/>
          </p:nvPr>
        </p:nvSpPr>
        <p:spPr/>
        <p:txBody>
          <a:bodyPr/>
          <a:lstStyle/>
          <a:p>
            <a:pPr>
              <a:defRPr/>
            </a:pPr>
            <a:fld id="{DE7D8765-6657-459B-B3B6-029F1A267D9B}" type="slidenum">
              <a:rPr lang="en-US" smtClean="0"/>
              <a:pPr>
                <a:defRPr/>
              </a:pPr>
              <a:t>29</a:t>
            </a:fld>
            <a:endParaRPr lang="en-US" dirty="0"/>
          </a:p>
        </p:txBody>
      </p:sp>
    </p:spTree>
    <p:extLst>
      <p:ext uri="{BB962C8B-B14F-4D97-AF65-F5344CB8AC3E}">
        <p14:creationId xmlns:p14="http://schemas.microsoft.com/office/powerpoint/2010/main" xmlns="" val="546248030"/>
      </p:ext>
    </p:extLst>
  </p:cSld>
  <p:clrMapOvr>
    <a:masterClrMapping/>
  </p:clrMapOvr>
  <p:transition>
    <p:random/>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60" name="AutoShape 2"/>
          <p:cNvSpPr>
            <a:spLocks noGrp="1" noChangeArrowheads="1"/>
          </p:cNvSpPr>
          <p:nvPr>
            <p:ph type="title"/>
          </p:nvPr>
        </p:nvSpPr>
        <p:spPr/>
        <p:txBody>
          <a:bodyPr/>
          <a:lstStyle/>
          <a:p>
            <a:pPr eaLnBrk="1" hangingPunct="1"/>
            <a:r>
              <a:rPr lang="en-US" dirty="0" smtClean="0"/>
              <a:t>Objectives</a:t>
            </a:r>
          </a:p>
        </p:txBody>
      </p:sp>
      <p:sp>
        <p:nvSpPr>
          <p:cNvPr id="19461" name="Rectangle 3"/>
          <p:cNvSpPr>
            <a:spLocks noGrp="1" noChangeArrowheads="1"/>
          </p:cNvSpPr>
          <p:nvPr>
            <p:ph idx="1"/>
          </p:nvPr>
        </p:nvSpPr>
        <p:spPr/>
        <p:txBody>
          <a:bodyPr>
            <a:normAutofit fontScale="85000" lnSpcReduction="10000"/>
          </a:bodyPr>
          <a:lstStyle/>
          <a:p>
            <a:r>
              <a:rPr lang="en-US" dirty="0" smtClean="0"/>
              <a:t>Describe the importance of computers in daily life.</a:t>
            </a:r>
          </a:p>
          <a:p>
            <a:r>
              <a:rPr lang="en-US" dirty="0" smtClean="0"/>
              <a:t>Explain the difference between system software and application software.</a:t>
            </a:r>
          </a:p>
          <a:p>
            <a:r>
              <a:rPr lang="en-US" dirty="0" smtClean="0"/>
              <a:t>Describe the four major types of operating systems.</a:t>
            </a:r>
          </a:p>
          <a:p>
            <a:r>
              <a:rPr lang="en-US" dirty="0" smtClean="0"/>
              <a:t>Identify the tasks an operating system performs.</a:t>
            </a:r>
          </a:p>
          <a:p>
            <a:r>
              <a:rPr lang="en-US" dirty="0" smtClean="0"/>
              <a:t>Start a computer.</a:t>
            </a:r>
          </a:p>
          <a:p>
            <a:r>
              <a:rPr lang="en-US" dirty="0" smtClean="0"/>
              <a:t>Use an operating system and start an application.</a:t>
            </a:r>
          </a:p>
          <a:p>
            <a:r>
              <a:rPr lang="en-US" dirty="0" smtClean="0"/>
              <a:t>Lock and shut down a computer.</a:t>
            </a:r>
          </a:p>
          <a:p>
            <a:endParaRPr lang="en-US" dirty="0" smtClean="0"/>
          </a:p>
        </p:txBody>
      </p:sp>
      <p:sp>
        <p:nvSpPr>
          <p:cNvPr id="19457" name="Rectangle 13"/>
          <p:cNvSpPr>
            <a:spLocks noGrp="1" noChangeArrowheads="1"/>
          </p:cNvSpPr>
          <p:nvPr>
            <p:ph type="sldNum" sz="quarter" idx="10"/>
          </p:nvPr>
        </p:nvSpPr>
        <p:spPr>
          <a:noFill/>
        </p:spPr>
        <p:txBody>
          <a:bodyPr/>
          <a:lstStyle/>
          <a:p>
            <a:fld id="{6E9813CE-5AF2-413C-BE90-7D92F27D06D3}" type="slidenum">
              <a:rPr lang="en-US" smtClean="0">
                <a:ea typeface="ＭＳ Ｐゴシック" charset="-128"/>
                <a:cs typeface="ＭＳ Ｐゴシック" charset="-128"/>
              </a:rPr>
              <a:pPr/>
              <a:t>3</a:t>
            </a:fld>
            <a:endParaRPr lang="en-US" dirty="0" smtClean="0">
              <a:ea typeface="ＭＳ Ｐゴシック" charset="-128"/>
              <a:cs typeface="ＭＳ Ｐゴシック" charset="-128"/>
            </a:endParaRPr>
          </a:p>
        </p:txBody>
      </p:sp>
      <p:sp>
        <p:nvSpPr>
          <p:cNvPr id="19458" name="Rectangle 13"/>
          <p:cNvSpPr txBox="1">
            <a:spLocks noGrp="1" noChangeArrowheads="1"/>
          </p:cNvSpPr>
          <p:nvPr/>
        </p:nvSpPr>
        <p:spPr bwMode="auto">
          <a:xfrm>
            <a:off x="84138" y="6242050"/>
            <a:ext cx="587375" cy="488950"/>
          </a:xfrm>
          <a:prstGeom prst="rect">
            <a:avLst/>
          </a:prstGeom>
          <a:noFill/>
          <a:ln w="9525">
            <a:noFill/>
            <a:miter lim="800000"/>
            <a:headEnd/>
            <a:tailEnd/>
          </a:ln>
        </p:spPr>
        <p:txBody>
          <a:bodyPr anchor="b" anchorCtr="1">
            <a:prstTxWarp prst="textNoShape">
              <a:avLst/>
            </a:prstTxWarp>
          </a:bodyPr>
          <a:lstStyle/>
          <a:p>
            <a:fld id="{1B39F3EA-17EE-42AE-8182-7B77311D533F}" type="slidenum">
              <a:rPr lang="en-US" sz="2600" b="1">
                <a:solidFill>
                  <a:schemeClr val="bg1"/>
                </a:solidFill>
              </a:rPr>
              <a:pPr/>
              <a:t>3</a:t>
            </a:fld>
            <a:endParaRPr lang="en-US" sz="2600" b="1" dirty="0">
              <a:solidFill>
                <a:schemeClr val="bg1"/>
              </a:solidFill>
            </a:endParaRPr>
          </a:p>
        </p:txBody>
      </p:sp>
      <p:sp>
        <p:nvSpPr>
          <p:cNvPr id="19459" name="Slide Number Placeholder 5"/>
          <p:cNvSpPr txBox="1">
            <a:spLocks noGrp="1"/>
          </p:cNvSpPr>
          <p:nvPr/>
        </p:nvSpPr>
        <p:spPr bwMode="auto">
          <a:xfrm>
            <a:off x="84138" y="6242050"/>
            <a:ext cx="587375" cy="488950"/>
          </a:xfrm>
          <a:prstGeom prst="rect">
            <a:avLst/>
          </a:prstGeom>
          <a:noFill/>
          <a:ln w="9525">
            <a:noFill/>
            <a:miter lim="800000"/>
            <a:headEnd/>
            <a:tailEnd/>
          </a:ln>
        </p:spPr>
        <p:txBody>
          <a:bodyPr anchor="b" anchorCtr="1">
            <a:prstTxWarp prst="textNoShape">
              <a:avLst/>
            </a:prstTxWarp>
          </a:bodyPr>
          <a:lstStyle/>
          <a:p>
            <a:fld id="{E2BE1171-3B27-4D29-8E42-78936E155253}" type="slidenum">
              <a:rPr lang="en-US" sz="2600" b="1">
                <a:solidFill>
                  <a:schemeClr val="bg1"/>
                </a:solidFill>
              </a:rPr>
              <a:pPr/>
              <a:t>3</a:t>
            </a:fld>
            <a:endParaRPr lang="en-US" sz="2600" b="1" dirty="0">
              <a:solidFill>
                <a:schemeClr val="bg1"/>
              </a:solidFill>
            </a:endParaRPr>
          </a:p>
        </p:txBody>
      </p:sp>
    </p:spTree>
  </p:cSld>
  <p:clrMapOvr>
    <a:masterClrMapping/>
  </p:clrMapOvr>
  <p:transition>
    <p:random/>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Operating System Tasks</a:t>
            </a:r>
            <a:endParaRPr lang="en-US" dirty="0"/>
          </a:p>
        </p:txBody>
      </p:sp>
      <p:sp>
        <p:nvSpPr>
          <p:cNvPr id="3" name="Content Placeholder 2"/>
          <p:cNvSpPr>
            <a:spLocks noGrp="1"/>
          </p:cNvSpPr>
          <p:nvPr>
            <p:ph idx="1"/>
          </p:nvPr>
        </p:nvSpPr>
        <p:spPr/>
        <p:txBody>
          <a:bodyPr>
            <a:normAutofit/>
          </a:bodyPr>
          <a:lstStyle/>
          <a:p>
            <a:r>
              <a:rPr lang="en-US" dirty="0" smtClean="0"/>
              <a:t>The operating system controls your computer from the time you turn on the power to the time you turn it off.</a:t>
            </a:r>
          </a:p>
          <a:p>
            <a:r>
              <a:rPr lang="en-US" dirty="0" smtClean="0"/>
              <a:t>It takes care of technical tasks such as start-up steps, managing memory, processing input and output, controlling hardware, and ending a computer session.</a:t>
            </a:r>
          </a:p>
          <a:p>
            <a:endParaRPr lang="en-US" dirty="0" smtClean="0"/>
          </a:p>
        </p:txBody>
      </p:sp>
      <p:sp>
        <p:nvSpPr>
          <p:cNvPr id="4" name="Slide Number Placeholder 3"/>
          <p:cNvSpPr>
            <a:spLocks noGrp="1"/>
          </p:cNvSpPr>
          <p:nvPr>
            <p:ph type="sldNum" sz="quarter" idx="10"/>
          </p:nvPr>
        </p:nvSpPr>
        <p:spPr/>
        <p:txBody>
          <a:bodyPr/>
          <a:lstStyle/>
          <a:p>
            <a:pPr>
              <a:defRPr/>
            </a:pPr>
            <a:fld id="{DE7D8765-6657-459B-B3B6-029F1A267D9B}" type="slidenum">
              <a:rPr lang="en-US" smtClean="0"/>
              <a:pPr>
                <a:defRPr/>
              </a:pPr>
              <a:t>30</a:t>
            </a:fld>
            <a:endParaRPr lang="en-US" dirty="0"/>
          </a:p>
        </p:txBody>
      </p:sp>
    </p:spTree>
    <p:extLst>
      <p:ext uri="{BB962C8B-B14F-4D97-AF65-F5344CB8AC3E}">
        <p14:creationId xmlns:p14="http://schemas.microsoft.com/office/powerpoint/2010/main" xmlns="" val="2081891314"/>
      </p:ext>
    </p:extLst>
  </p:cSld>
  <p:clrMapOvr>
    <a:masterClrMapping/>
  </p:clrMapOvr>
  <p:transition>
    <p:random/>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p:cNvPicPr>
            <a:picLocks noChangeAspect="1" noChangeArrowheads="1"/>
          </p:cNvPicPr>
          <p:nvPr/>
        </p:nvPicPr>
        <p:blipFill>
          <a:blip r:embed="rId3"/>
          <a:stretch>
            <a:fillRect/>
          </a:stretch>
        </p:blipFill>
        <p:spPr bwMode="auto">
          <a:xfrm>
            <a:off x="2071670" y="4060689"/>
            <a:ext cx="5357850" cy="223330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2" name="Title 1"/>
          <p:cNvSpPr>
            <a:spLocks noGrp="1"/>
          </p:cNvSpPr>
          <p:nvPr>
            <p:ph type="title"/>
          </p:nvPr>
        </p:nvSpPr>
        <p:spPr/>
        <p:txBody>
          <a:bodyPr/>
          <a:lstStyle/>
          <a:p>
            <a:r>
              <a:rPr lang="en-US" dirty="0" smtClean="0"/>
              <a:t>Operating System Tasks (continued)</a:t>
            </a:r>
            <a:endParaRPr lang="en-US" dirty="0"/>
          </a:p>
        </p:txBody>
      </p:sp>
      <p:sp>
        <p:nvSpPr>
          <p:cNvPr id="3" name="Content Placeholder 2"/>
          <p:cNvSpPr>
            <a:spLocks noGrp="1"/>
          </p:cNvSpPr>
          <p:nvPr>
            <p:ph idx="1"/>
          </p:nvPr>
        </p:nvSpPr>
        <p:spPr>
          <a:xfrm>
            <a:off x="928662" y="2362201"/>
            <a:ext cx="7602563" cy="1638303"/>
          </a:xfrm>
        </p:spPr>
        <p:txBody>
          <a:bodyPr>
            <a:normAutofit fontScale="92500" lnSpcReduction="10000"/>
          </a:bodyPr>
          <a:lstStyle/>
          <a:p>
            <a:r>
              <a:rPr lang="en-US" b="1" dirty="0" smtClean="0"/>
              <a:t>Completing Start-Up Steps</a:t>
            </a:r>
          </a:p>
          <a:p>
            <a:r>
              <a:rPr lang="en-US" dirty="0" smtClean="0"/>
              <a:t>The </a:t>
            </a:r>
            <a:r>
              <a:rPr lang="en-US" b="1" i="1" dirty="0" smtClean="0"/>
              <a:t>boot process </a:t>
            </a:r>
            <a:r>
              <a:rPr lang="en-US" dirty="0" smtClean="0"/>
              <a:t>is a series of steps the operating system must complete before you can interact with the operating system.</a:t>
            </a:r>
          </a:p>
          <a:p>
            <a:endParaRPr lang="en-US" dirty="0" smtClean="0"/>
          </a:p>
        </p:txBody>
      </p:sp>
      <p:sp>
        <p:nvSpPr>
          <p:cNvPr id="4" name="Slide Number Placeholder 3"/>
          <p:cNvSpPr>
            <a:spLocks noGrp="1"/>
          </p:cNvSpPr>
          <p:nvPr>
            <p:ph type="sldNum" sz="quarter" idx="10"/>
          </p:nvPr>
        </p:nvSpPr>
        <p:spPr/>
        <p:txBody>
          <a:bodyPr/>
          <a:lstStyle/>
          <a:p>
            <a:pPr>
              <a:defRPr/>
            </a:pPr>
            <a:fld id="{DE7D8765-6657-459B-B3B6-029F1A267D9B}" type="slidenum">
              <a:rPr lang="en-US" smtClean="0"/>
              <a:pPr>
                <a:defRPr/>
              </a:pPr>
              <a:t>31</a:t>
            </a:fld>
            <a:endParaRPr lang="en-US" dirty="0"/>
          </a:p>
        </p:txBody>
      </p:sp>
      <p:pic>
        <p:nvPicPr>
          <p:cNvPr id="6" name="Picture 5" descr="fig 1-12.JPG"/>
          <p:cNvPicPr>
            <a:picLocks noChangeAspect="1"/>
          </p:cNvPicPr>
          <p:nvPr/>
        </p:nvPicPr>
        <p:blipFill>
          <a:blip r:embed="rId4"/>
          <a:stretch>
            <a:fillRect/>
          </a:stretch>
        </p:blipFill>
        <p:spPr>
          <a:xfrm>
            <a:off x="6572264" y="6072206"/>
            <a:ext cx="962025" cy="304800"/>
          </a:xfrm>
          <a:prstGeom prst="rect">
            <a:avLst/>
          </a:prstGeom>
        </p:spPr>
      </p:pic>
    </p:spTree>
    <p:extLst>
      <p:ext uri="{BB962C8B-B14F-4D97-AF65-F5344CB8AC3E}">
        <p14:creationId xmlns:p14="http://schemas.microsoft.com/office/powerpoint/2010/main" xmlns="" val="1427346250"/>
      </p:ext>
    </p:extLst>
  </p:cSld>
  <p:clrMapOvr>
    <a:masterClrMapping/>
  </p:clrMapOvr>
  <p:transition>
    <p:random/>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Operating System Tasks (continued)</a:t>
            </a:r>
            <a:endParaRPr lang="en-US" dirty="0"/>
          </a:p>
        </p:txBody>
      </p:sp>
      <p:sp>
        <p:nvSpPr>
          <p:cNvPr id="3" name="Content Placeholder 2"/>
          <p:cNvSpPr>
            <a:spLocks noGrp="1"/>
          </p:cNvSpPr>
          <p:nvPr>
            <p:ph idx="1"/>
          </p:nvPr>
        </p:nvSpPr>
        <p:spPr/>
        <p:txBody>
          <a:bodyPr/>
          <a:lstStyle/>
          <a:p>
            <a:r>
              <a:rPr lang="en-US" b="1" dirty="0" smtClean="0"/>
              <a:t>Managing Memory</a:t>
            </a:r>
          </a:p>
          <a:p>
            <a:r>
              <a:rPr lang="en-US" dirty="0" smtClean="0"/>
              <a:t>After starting up, the operating system manages computer resources.</a:t>
            </a:r>
          </a:p>
          <a:p>
            <a:r>
              <a:rPr lang="en-US" dirty="0" smtClean="0"/>
              <a:t>A </a:t>
            </a:r>
            <a:r>
              <a:rPr lang="en-US" b="1" i="1" dirty="0" smtClean="0"/>
              <a:t>resource</a:t>
            </a:r>
            <a:r>
              <a:rPr lang="en-US" dirty="0" smtClean="0"/>
              <a:t> is any component the system requires to do work.</a:t>
            </a:r>
          </a:p>
          <a:p>
            <a:r>
              <a:rPr lang="en-US" dirty="0" smtClean="0"/>
              <a:t>The main resources are memory, processing components, storage space, and peripherals.</a:t>
            </a:r>
            <a:endParaRPr lang="en-US" dirty="0"/>
          </a:p>
        </p:txBody>
      </p:sp>
      <p:sp>
        <p:nvSpPr>
          <p:cNvPr id="4" name="Slide Number Placeholder 3"/>
          <p:cNvSpPr>
            <a:spLocks noGrp="1"/>
          </p:cNvSpPr>
          <p:nvPr>
            <p:ph type="sldNum" sz="quarter" idx="10"/>
          </p:nvPr>
        </p:nvSpPr>
        <p:spPr/>
        <p:txBody>
          <a:bodyPr/>
          <a:lstStyle/>
          <a:p>
            <a:pPr>
              <a:defRPr/>
            </a:pPr>
            <a:fld id="{DE7D8765-6657-459B-B3B6-029F1A267D9B}" type="slidenum">
              <a:rPr lang="en-US" smtClean="0"/>
              <a:pPr>
                <a:defRPr/>
              </a:pPr>
              <a:t>32</a:t>
            </a:fld>
            <a:endParaRPr lang="en-US" dirty="0"/>
          </a:p>
        </p:txBody>
      </p:sp>
    </p:spTree>
    <p:extLst>
      <p:ext uri="{BB962C8B-B14F-4D97-AF65-F5344CB8AC3E}">
        <p14:creationId xmlns:p14="http://schemas.microsoft.com/office/powerpoint/2010/main" xmlns="" val="2483618972"/>
      </p:ext>
    </p:extLst>
  </p:cSld>
  <p:clrMapOvr>
    <a:masterClrMapping/>
  </p:clrMapOvr>
  <p:transition>
    <p:random/>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Operating System Tasks (continued)</a:t>
            </a:r>
            <a:endParaRPr lang="en-US" dirty="0"/>
          </a:p>
        </p:txBody>
      </p:sp>
      <p:sp>
        <p:nvSpPr>
          <p:cNvPr id="3" name="Content Placeholder 2"/>
          <p:cNvSpPr>
            <a:spLocks noGrp="1"/>
          </p:cNvSpPr>
          <p:nvPr>
            <p:ph idx="1"/>
          </p:nvPr>
        </p:nvSpPr>
        <p:spPr/>
        <p:txBody>
          <a:bodyPr/>
          <a:lstStyle/>
          <a:p>
            <a:r>
              <a:rPr lang="en-US" b="1" dirty="0" smtClean="0"/>
              <a:t>Managing Memory (continued)</a:t>
            </a:r>
          </a:p>
          <a:p>
            <a:r>
              <a:rPr lang="en-US" dirty="0" smtClean="0"/>
              <a:t>The operating system manages </a:t>
            </a:r>
            <a:r>
              <a:rPr lang="en-US" b="1" i="1" dirty="0" smtClean="0"/>
              <a:t>random access memory (RAM)</a:t>
            </a:r>
            <a:r>
              <a:rPr lang="en-US" dirty="0" smtClean="0"/>
              <a:t> efficiently.</a:t>
            </a:r>
          </a:p>
          <a:p>
            <a:r>
              <a:rPr lang="en-US" dirty="0" smtClean="0"/>
              <a:t>All programs need space in RAM to run.</a:t>
            </a:r>
          </a:p>
          <a:p>
            <a:r>
              <a:rPr lang="en-US" dirty="0" smtClean="0"/>
              <a:t>When you start an application, the operating system allocates RAM to the program. When you close the application, the operating system reclaims the RAM.</a:t>
            </a:r>
            <a:endParaRPr lang="en-US" dirty="0"/>
          </a:p>
        </p:txBody>
      </p:sp>
      <p:sp>
        <p:nvSpPr>
          <p:cNvPr id="4" name="Slide Number Placeholder 3"/>
          <p:cNvSpPr>
            <a:spLocks noGrp="1"/>
          </p:cNvSpPr>
          <p:nvPr>
            <p:ph type="sldNum" sz="quarter" idx="10"/>
          </p:nvPr>
        </p:nvSpPr>
        <p:spPr/>
        <p:txBody>
          <a:bodyPr/>
          <a:lstStyle/>
          <a:p>
            <a:pPr>
              <a:defRPr/>
            </a:pPr>
            <a:fld id="{DE7D8765-6657-459B-B3B6-029F1A267D9B}" type="slidenum">
              <a:rPr lang="en-US" smtClean="0"/>
              <a:pPr>
                <a:defRPr/>
              </a:pPr>
              <a:t>33</a:t>
            </a:fld>
            <a:endParaRPr lang="en-US" dirty="0"/>
          </a:p>
        </p:txBody>
      </p:sp>
    </p:spTree>
    <p:extLst>
      <p:ext uri="{BB962C8B-B14F-4D97-AF65-F5344CB8AC3E}">
        <p14:creationId xmlns:p14="http://schemas.microsoft.com/office/powerpoint/2010/main" xmlns="" val="2434190517"/>
      </p:ext>
    </p:extLst>
  </p:cSld>
  <p:clrMapOvr>
    <a:masterClrMapping/>
  </p:clrMapOvr>
  <p:transition>
    <p:random/>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Operating System Tasks (continued)</a:t>
            </a:r>
            <a:endParaRPr lang="en-US" dirty="0"/>
          </a:p>
        </p:txBody>
      </p:sp>
      <p:sp>
        <p:nvSpPr>
          <p:cNvPr id="3" name="Content Placeholder 2"/>
          <p:cNvSpPr>
            <a:spLocks noGrp="1"/>
          </p:cNvSpPr>
          <p:nvPr>
            <p:ph idx="1"/>
          </p:nvPr>
        </p:nvSpPr>
        <p:spPr/>
        <p:txBody>
          <a:bodyPr>
            <a:normAutofit lnSpcReduction="10000"/>
          </a:bodyPr>
          <a:lstStyle/>
          <a:p>
            <a:r>
              <a:rPr lang="en-US" sz="2600" b="1" dirty="0" smtClean="0"/>
              <a:t>Managing Memory (continued)</a:t>
            </a:r>
          </a:p>
          <a:p>
            <a:r>
              <a:rPr lang="en-US" sz="2600" dirty="0" smtClean="0"/>
              <a:t>If you run too many applications at a time, the computer can run out of RAM.</a:t>
            </a:r>
          </a:p>
          <a:p>
            <a:r>
              <a:rPr lang="en-US" sz="2600" dirty="0" smtClean="0"/>
              <a:t>In that case, the operating system might close an application or shut down the computer unexpectedly (called a </a:t>
            </a:r>
            <a:r>
              <a:rPr lang="en-US" sz="2600" i="1" dirty="0" smtClean="0"/>
              <a:t>crash</a:t>
            </a:r>
            <a:r>
              <a:rPr lang="en-US" sz="2600" dirty="0" smtClean="0"/>
              <a:t>).</a:t>
            </a:r>
          </a:p>
          <a:p>
            <a:r>
              <a:rPr lang="en-US" sz="2600" dirty="0" smtClean="0"/>
              <a:t>Operating systems can take advantage of</a:t>
            </a:r>
            <a:r>
              <a:rPr lang="en-US" sz="2600" dirty="0"/>
              <a:t> </a:t>
            </a:r>
            <a:r>
              <a:rPr lang="en-US" sz="2600" b="1" i="1" dirty="0" smtClean="0"/>
              <a:t>virtual memory</a:t>
            </a:r>
            <a:r>
              <a:rPr lang="en-US" sz="2600" dirty="0" smtClean="0"/>
              <a:t>, a part of a computer’s hard disk that can work as additional RAM.</a:t>
            </a:r>
          </a:p>
        </p:txBody>
      </p:sp>
      <p:sp>
        <p:nvSpPr>
          <p:cNvPr id="4" name="Slide Number Placeholder 3"/>
          <p:cNvSpPr>
            <a:spLocks noGrp="1"/>
          </p:cNvSpPr>
          <p:nvPr>
            <p:ph type="sldNum" sz="quarter" idx="10"/>
          </p:nvPr>
        </p:nvSpPr>
        <p:spPr/>
        <p:txBody>
          <a:bodyPr/>
          <a:lstStyle/>
          <a:p>
            <a:pPr>
              <a:defRPr/>
            </a:pPr>
            <a:fld id="{DE7D8765-6657-459B-B3B6-029F1A267D9B}" type="slidenum">
              <a:rPr lang="en-US" smtClean="0"/>
              <a:pPr>
                <a:defRPr/>
              </a:pPr>
              <a:t>34</a:t>
            </a:fld>
            <a:endParaRPr lang="en-US" dirty="0"/>
          </a:p>
        </p:txBody>
      </p:sp>
    </p:spTree>
    <p:extLst>
      <p:ext uri="{BB962C8B-B14F-4D97-AF65-F5344CB8AC3E}">
        <p14:creationId xmlns:p14="http://schemas.microsoft.com/office/powerpoint/2010/main" xmlns="" val="939503997"/>
      </p:ext>
    </p:extLst>
  </p:cSld>
  <p:clrMapOvr>
    <a:masterClrMapping/>
  </p:clrMapOvr>
  <p:transition>
    <p:random/>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Operating System Tasks (continued)</a:t>
            </a:r>
            <a:endParaRPr lang="en-US" dirty="0"/>
          </a:p>
        </p:txBody>
      </p:sp>
      <p:sp>
        <p:nvSpPr>
          <p:cNvPr id="3" name="Content Placeholder 2"/>
          <p:cNvSpPr>
            <a:spLocks noGrp="1"/>
          </p:cNvSpPr>
          <p:nvPr>
            <p:ph idx="1"/>
          </p:nvPr>
        </p:nvSpPr>
        <p:spPr/>
        <p:txBody>
          <a:bodyPr>
            <a:normAutofit/>
          </a:bodyPr>
          <a:lstStyle/>
          <a:p>
            <a:r>
              <a:rPr lang="en-US" sz="2400" b="1" dirty="0" smtClean="0"/>
              <a:t>Managing Memory (continued)</a:t>
            </a:r>
          </a:p>
          <a:p>
            <a:r>
              <a:rPr lang="en-US" sz="2400" dirty="0" smtClean="0"/>
              <a:t>To gain memory, Windows moves data from one running application out of RAM and into virtual memory, a process called </a:t>
            </a:r>
            <a:r>
              <a:rPr lang="en-US" sz="2400" b="1" i="1" dirty="0" smtClean="0"/>
              <a:t>swapping</a:t>
            </a:r>
            <a:r>
              <a:rPr lang="en-US" sz="2400" dirty="0" smtClean="0"/>
              <a:t>.</a:t>
            </a:r>
            <a:endParaRPr lang="en-US" sz="2400" dirty="0"/>
          </a:p>
        </p:txBody>
      </p:sp>
      <p:sp>
        <p:nvSpPr>
          <p:cNvPr id="4" name="Slide Number Placeholder 3"/>
          <p:cNvSpPr>
            <a:spLocks noGrp="1"/>
          </p:cNvSpPr>
          <p:nvPr>
            <p:ph type="sldNum" sz="quarter" idx="10"/>
          </p:nvPr>
        </p:nvSpPr>
        <p:spPr/>
        <p:txBody>
          <a:bodyPr/>
          <a:lstStyle/>
          <a:p>
            <a:pPr>
              <a:defRPr/>
            </a:pPr>
            <a:fld id="{DE7D8765-6657-459B-B3B6-029F1A267D9B}" type="slidenum">
              <a:rPr lang="en-US" smtClean="0"/>
              <a:pPr>
                <a:defRPr/>
              </a:pPr>
              <a:t>35</a:t>
            </a:fld>
            <a:endParaRPr lang="en-US" dirty="0"/>
          </a:p>
        </p:txBody>
      </p:sp>
      <p:pic>
        <p:nvPicPr>
          <p:cNvPr id="2050" name="Picture 2"/>
          <p:cNvPicPr>
            <a:picLocks noChangeAspect="1" noChangeArrowheads="1"/>
          </p:cNvPicPr>
          <p:nvPr/>
        </p:nvPicPr>
        <p:blipFill>
          <a:blip r:embed="rId3"/>
          <a:stretch>
            <a:fillRect/>
          </a:stretch>
        </p:blipFill>
        <p:spPr bwMode="auto">
          <a:xfrm>
            <a:off x="2626928" y="3996120"/>
            <a:ext cx="3829050" cy="2332015"/>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6" name="Picture 5" descr="fig 1-14.JPG"/>
          <p:cNvPicPr>
            <a:picLocks noChangeAspect="1"/>
          </p:cNvPicPr>
          <p:nvPr/>
        </p:nvPicPr>
        <p:blipFill>
          <a:blip r:embed="rId4"/>
          <a:stretch>
            <a:fillRect/>
          </a:stretch>
        </p:blipFill>
        <p:spPr>
          <a:xfrm>
            <a:off x="5500694" y="5857892"/>
            <a:ext cx="1000125" cy="304800"/>
          </a:xfrm>
          <a:prstGeom prst="rect">
            <a:avLst/>
          </a:prstGeom>
        </p:spPr>
      </p:pic>
    </p:spTree>
    <p:extLst>
      <p:ext uri="{BB962C8B-B14F-4D97-AF65-F5344CB8AC3E}">
        <p14:creationId xmlns:p14="http://schemas.microsoft.com/office/powerpoint/2010/main" xmlns="" val="468369346"/>
      </p:ext>
    </p:extLst>
  </p:cSld>
  <p:clrMapOvr>
    <a:masterClrMapping/>
  </p:clrMapOvr>
  <p:transition>
    <p:random/>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Operating System Tasks (continued)</a:t>
            </a:r>
            <a:endParaRPr lang="en-US" dirty="0"/>
          </a:p>
        </p:txBody>
      </p:sp>
      <p:sp>
        <p:nvSpPr>
          <p:cNvPr id="3" name="Content Placeholder 2"/>
          <p:cNvSpPr>
            <a:spLocks noGrp="1"/>
          </p:cNvSpPr>
          <p:nvPr>
            <p:ph idx="1"/>
          </p:nvPr>
        </p:nvSpPr>
        <p:spPr/>
        <p:txBody>
          <a:bodyPr>
            <a:normAutofit fontScale="92500" lnSpcReduction="20000"/>
          </a:bodyPr>
          <a:lstStyle/>
          <a:p>
            <a:r>
              <a:rPr lang="en-US" sz="2600" b="1" dirty="0" smtClean="0"/>
              <a:t>Processing Input and Output</a:t>
            </a:r>
          </a:p>
          <a:p>
            <a:r>
              <a:rPr lang="en-US" sz="2600" dirty="0" smtClean="0"/>
              <a:t>Another major task of the operating system is processing input and output.</a:t>
            </a:r>
          </a:p>
          <a:p>
            <a:r>
              <a:rPr lang="en-US" sz="2600" dirty="0" smtClean="0"/>
              <a:t>Often, the operating system must handle many input and output tasks at the same time.</a:t>
            </a:r>
          </a:p>
          <a:p>
            <a:r>
              <a:rPr lang="en-US" sz="2600" dirty="0" smtClean="0"/>
              <a:t>To keep your computer running smoothly, the operating system sets a sequence for processing input and output tasks.</a:t>
            </a:r>
          </a:p>
          <a:p>
            <a:r>
              <a:rPr lang="en-US" sz="2600" dirty="0" smtClean="0"/>
              <a:t>The operating system places data into a </a:t>
            </a:r>
            <a:r>
              <a:rPr lang="en-US" sz="2600" b="1" i="1" dirty="0" smtClean="0"/>
              <a:t>buffer</a:t>
            </a:r>
            <a:r>
              <a:rPr lang="en-US" sz="2600" dirty="0" smtClean="0"/>
              <a:t>, which is part of memory or storage where data waits until it can be transferred to a device.</a:t>
            </a:r>
          </a:p>
        </p:txBody>
      </p:sp>
      <p:sp>
        <p:nvSpPr>
          <p:cNvPr id="4" name="Slide Number Placeholder 3"/>
          <p:cNvSpPr>
            <a:spLocks noGrp="1"/>
          </p:cNvSpPr>
          <p:nvPr>
            <p:ph type="sldNum" sz="quarter" idx="10"/>
          </p:nvPr>
        </p:nvSpPr>
        <p:spPr/>
        <p:txBody>
          <a:bodyPr/>
          <a:lstStyle/>
          <a:p>
            <a:pPr>
              <a:defRPr/>
            </a:pPr>
            <a:fld id="{DE7D8765-6657-459B-B3B6-029F1A267D9B}" type="slidenum">
              <a:rPr lang="en-US" smtClean="0"/>
              <a:pPr>
                <a:defRPr/>
              </a:pPr>
              <a:t>36</a:t>
            </a:fld>
            <a:endParaRPr lang="en-US" dirty="0"/>
          </a:p>
        </p:txBody>
      </p:sp>
    </p:spTree>
    <p:extLst>
      <p:ext uri="{BB962C8B-B14F-4D97-AF65-F5344CB8AC3E}">
        <p14:creationId xmlns:p14="http://schemas.microsoft.com/office/powerpoint/2010/main" xmlns="" val="1301715037"/>
      </p:ext>
    </p:extLst>
  </p:cSld>
  <p:clrMapOvr>
    <a:masterClrMapping/>
  </p:clrMapOvr>
  <p:transition>
    <p:random/>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Operating System Tasks (continued)</a:t>
            </a:r>
            <a:endParaRPr lang="en-US" dirty="0"/>
          </a:p>
        </p:txBody>
      </p:sp>
      <p:sp>
        <p:nvSpPr>
          <p:cNvPr id="3" name="Content Placeholder 2"/>
          <p:cNvSpPr>
            <a:spLocks noGrp="1"/>
          </p:cNvSpPr>
          <p:nvPr>
            <p:ph idx="1"/>
          </p:nvPr>
        </p:nvSpPr>
        <p:spPr/>
        <p:txBody>
          <a:bodyPr>
            <a:normAutofit fontScale="92500" lnSpcReduction="10000"/>
          </a:bodyPr>
          <a:lstStyle/>
          <a:p>
            <a:r>
              <a:rPr lang="en-US" sz="2400" b="1" dirty="0" smtClean="0"/>
              <a:t>Controlling Hardware</a:t>
            </a:r>
          </a:p>
          <a:p>
            <a:r>
              <a:rPr lang="en-US" sz="2600" dirty="0" smtClean="0"/>
              <a:t>The operating system considers every hardware device connected to the computer as an input or output device.</a:t>
            </a:r>
          </a:p>
          <a:p>
            <a:r>
              <a:rPr lang="en-US" sz="2600" dirty="0" smtClean="0"/>
              <a:t>The operating system communicates with a </a:t>
            </a:r>
            <a:r>
              <a:rPr lang="en-US" sz="2600" b="1" i="1" dirty="0" smtClean="0"/>
              <a:t>driver</a:t>
            </a:r>
            <a:r>
              <a:rPr lang="en-US" sz="2600" dirty="0" smtClean="0"/>
              <a:t> (aka device driver), which is a small program that enables the operating system to interact with the device.</a:t>
            </a:r>
          </a:p>
          <a:p>
            <a:r>
              <a:rPr lang="en-US" sz="2600" dirty="0" smtClean="0"/>
              <a:t>Each device must have a driver and is typically provided by the device manufacturer.</a:t>
            </a:r>
          </a:p>
        </p:txBody>
      </p:sp>
      <p:sp>
        <p:nvSpPr>
          <p:cNvPr id="4" name="Slide Number Placeholder 3"/>
          <p:cNvSpPr>
            <a:spLocks noGrp="1"/>
          </p:cNvSpPr>
          <p:nvPr>
            <p:ph type="sldNum" sz="quarter" idx="10"/>
          </p:nvPr>
        </p:nvSpPr>
        <p:spPr/>
        <p:txBody>
          <a:bodyPr/>
          <a:lstStyle/>
          <a:p>
            <a:pPr>
              <a:defRPr/>
            </a:pPr>
            <a:fld id="{DE7D8765-6657-459B-B3B6-029F1A267D9B}" type="slidenum">
              <a:rPr lang="en-US" smtClean="0"/>
              <a:pPr>
                <a:defRPr/>
              </a:pPr>
              <a:t>37</a:t>
            </a:fld>
            <a:endParaRPr lang="en-US" dirty="0"/>
          </a:p>
        </p:txBody>
      </p:sp>
    </p:spTree>
    <p:extLst>
      <p:ext uri="{BB962C8B-B14F-4D97-AF65-F5344CB8AC3E}">
        <p14:creationId xmlns:p14="http://schemas.microsoft.com/office/powerpoint/2010/main" xmlns="" val="2836196442"/>
      </p:ext>
    </p:extLst>
  </p:cSld>
  <p:clrMapOvr>
    <a:masterClrMapping/>
  </p:clrMapOvr>
  <p:transition>
    <p:random/>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Operating System Tasks (continued)</a:t>
            </a:r>
            <a:endParaRPr lang="en-US" dirty="0"/>
          </a:p>
        </p:txBody>
      </p:sp>
      <p:sp>
        <p:nvSpPr>
          <p:cNvPr id="3" name="Content Placeholder 2"/>
          <p:cNvSpPr>
            <a:spLocks noGrp="1"/>
          </p:cNvSpPr>
          <p:nvPr>
            <p:ph idx="1"/>
          </p:nvPr>
        </p:nvSpPr>
        <p:spPr>
          <a:xfrm>
            <a:off x="838200" y="2362200"/>
            <a:ext cx="7877204" cy="3924320"/>
          </a:xfrm>
        </p:spPr>
        <p:txBody>
          <a:bodyPr>
            <a:normAutofit/>
          </a:bodyPr>
          <a:lstStyle/>
          <a:p>
            <a:r>
              <a:rPr lang="en-US" sz="2400" b="1" dirty="0" smtClean="0"/>
              <a:t>Controlling Hardware (continued)</a:t>
            </a:r>
          </a:p>
          <a:p>
            <a:r>
              <a:rPr lang="en-US" sz="2600" dirty="0" smtClean="0"/>
              <a:t>The operating system includes drivers for common devices.</a:t>
            </a:r>
          </a:p>
          <a:p>
            <a:r>
              <a:rPr lang="en-US" sz="2600" dirty="0" smtClean="0"/>
              <a:t>When you install new hardware, the operating system searches for the correct driver and installs it so you can use the new hardware right away. This feature is called </a:t>
            </a:r>
            <a:r>
              <a:rPr lang="en-US" sz="2600" b="1" i="1" dirty="0" smtClean="0"/>
              <a:t>Plug and Play</a:t>
            </a:r>
            <a:r>
              <a:rPr lang="en-US" sz="2600" dirty="0" smtClean="0"/>
              <a:t>.</a:t>
            </a:r>
          </a:p>
        </p:txBody>
      </p:sp>
      <p:sp>
        <p:nvSpPr>
          <p:cNvPr id="4" name="Slide Number Placeholder 3"/>
          <p:cNvSpPr>
            <a:spLocks noGrp="1"/>
          </p:cNvSpPr>
          <p:nvPr>
            <p:ph type="sldNum" sz="quarter" idx="10"/>
          </p:nvPr>
        </p:nvSpPr>
        <p:spPr/>
        <p:txBody>
          <a:bodyPr/>
          <a:lstStyle/>
          <a:p>
            <a:pPr>
              <a:defRPr/>
            </a:pPr>
            <a:fld id="{DE7D8765-6657-459B-B3B6-029F1A267D9B}" type="slidenum">
              <a:rPr lang="en-US" smtClean="0"/>
              <a:pPr>
                <a:defRPr/>
              </a:pPr>
              <a:t>38</a:t>
            </a:fld>
            <a:endParaRPr lang="en-US" dirty="0"/>
          </a:p>
        </p:txBody>
      </p:sp>
    </p:spTree>
    <p:extLst>
      <p:ext uri="{BB962C8B-B14F-4D97-AF65-F5344CB8AC3E}">
        <p14:creationId xmlns:p14="http://schemas.microsoft.com/office/powerpoint/2010/main" xmlns="" val="1531115463"/>
      </p:ext>
    </p:extLst>
  </p:cSld>
  <p:clrMapOvr>
    <a:masterClrMapping/>
  </p:clrMapOvr>
  <p:transition>
    <p:random/>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Operating System Tasks (continued)</a:t>
            </a:r>
            <a:endParaRPr lang="en-US" dirty="0"/>
          </a:p>
        </p:txBody>
      </p:sp>
      <p:sp>
        <p:nvSpPr>
          <p:cNvPr id="3" name="Content Placeholder 2"/>
          <p:cNvSpPr>
            <a:spLocks noGrp="1"/>
          </p:cNvSpPr>
          <p:nvPr>
            <p:ph idx="1"/>
          </p:nvPr>
        </p:nvSpPr>
        <p:spPr>
          <a:xfrm>
            <a:off x="838200" y="2362200"/>
            <a:ext cx="2662229" cy="3924319"/>
          </a:xfrm>
        </p:spPr>
        <p:txBody>
          <a:bodyPr>
            <a:normAutofit fontScale="92500" lnSpcReduction="10000"/>
          </a:bodyPr>
          <a:lstStyle/>
          <a:p>
            <a:r>
              <a:rPr lang="en-US" sz="2400" b="1" dirty="0" smtClean="0"/>
              <a:t>Ending a Computer Session</a:t>
            </a:r>
          </a:p>
          <a:p>
            <a:r>
              <a:rPr lang="en-US" sz="2400" dirty="0" smtClean="0"/>
              <a:t>When you end a session, the operating system takes care of the tasks to shut down, restart, sign out, switch users, or lock the computer.</a:t>
            </a:r>
          </a:p>
        </p:txBody>
      </p:sp>
      <p:sp>
        <p:nvSpPr>
          <p:cNvPr id="4" name="Slide Number Placeholder 3"/>
          <p:cNvSpPr>
            <a:spLocks noGrp="1"/>
          </p:cNvSpPr>
          <p:nvPr>
            <p:ph type="sldNum" sz="quarter" idx="10"/>
          </p:nvPr>
        </p:nvSpPr>
        <p:spPr/>
        <p:txBody>
          <a:bodyPr/>
          <a:lstStyle/>
          <a:p>
            <a:pPr>
              <a:defRPr/>
            </a:pPr>
            <a:fld id="{DE7D8765-6657-459B-B3B6-029F1A267D9B}" type="slidenum">
              <a:rPr lang="en-US" smtClean="0"/>
              <a:pPr>
                <a:defRPr/>
              </a:pPr>
              <a:t>39</a:t>
            </a:fld>
            <a:endParaRPr lang="en-US" dirty="0"/>
          </a:p>
        </p:txBody>
      </p:sp>
      <p:pic>
        <p:nvPicPr>
          <p:cNvPr id="3074" name="Picture 2"/>
          <p:cNvPicPr>
            <a:picLocks noChangeAspect="1" noChangeArrowheads="1"/>
          </p:cNvPicPr>
          <p:nvPr/>
        </p:nvPicPr>
        <p:blipFill>
          <a:blip r:embed="rId3"/>
          <a:stretch>
            <a:fillRect/>
          </a:stretch>
        </p:blipFill>
        <p:spPr bwMode="auto">
          <a:xfrm>
            <a:off x="3851921" y="2645589"/>
            <a:ext cx="5022482" cy="3498055"/>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6" name="Picture 5" descr="table 1-2.JPG"/>
          <p:cNvPicPr>
            <a:picLocks noChangeAspect="1"/>
          </p:cNvPicPr>
          <p:nvPr/>
        </p:nvPicPr>
        <p:blipFill>
          <a:blip r:embed="rId4"/>
          <a:stretch>
            <a:fillRect/>
          </a:stretch>
        </p:blipFill>
        <p:spPr>
          <a:xfrm>
            <a:off x="3857620" y="2357430"/>
            <a:ext cx="809625" cy="238125"/>
          </a:xfrm>
          <a:prstGeom prst="rect">
            <a:avLst/>
          </a:prstGeom>
        </p:spPr>
      </p:pic>
    </p:spTree>
    <p:extLst>
      <p:ext uri="{BB962C8B-B14F-4D97-AF65-F5344CB8AC3E}">
        <p14:creationId xmlns:p14="http://schemas.microsoft.com/office/powerpoint/2010/main" xmlns="" val="3707111079"/>
      </p:ext>
    </p:extLst>
  </p:cSld>
  <p:clrMapOvr>
    <a:masterClrMapping/>
  </p:clrMapOvr>
  <p:transition>
    <p:random/>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6" name="AutoShape 2"/>
          <p:cNvSpPr>
            <a:spLocks noGrp="1" noChangeArrowheads="1"/>
          </p:cNvSpPr>
          <p:nvPr>
            <p:ph type="title"/>
          </p:nvPr>
        </p:nvSpPr>
        <p:spPr/>
        <p:txBody>
          <a:bodyPr/>
          <a:lstStyle/>
          <a:p>
            <a:pPr eaLnBrk="1" hangingPunct="1"/>
            <a:r>
              <a:rPr lang="en-US" dirty="0" smtClean="0"/>
              <a:t>Words to Know</a:t>
            </a:r>
          </a:p>
        </p:txBody>
      </p:sp>
      <p:sp>
        <p:nvSpPr>
          <p:cNvPr id="23557" name="Rectangle 3"/>
          <p:cNvSpPr>
            <a:spLocks noGrp="1" noChangeArrowheads="1"/>
          </p:cNvSpPr>
          <p:nvPr>
            <p:ph idx="1"/>
          </p:nvPr>
        </p:nvSpPr>
        <p:spPr/>
        <p:txBody>
          <a:bodyPr/>
          <a:lstStyle/>
          <a:p>
            <a:pPr>
              <a:lnSpc>
                <a:spcPct val="90000"/>
              </a:lnSpc>
            </a:pPr>
            <a:r>
              <a:rPr lang="en-US" dirty="0"/>
              <a:t>a</a:t>
            </a:r>
            <a:r>
              <a:rPr lang="en-US" dirty="0" smtClean="0"/>
              <a:t>pplication software</a:t>
            </a:r>
          </a:p>
          <a:p>
            <a:pPr>
              <a:lnSpc>
                <a:spcPct val="90000"/>
              </a:lnSpc>
            </a:pPr>
            <a:r>
              <a:rPr lang="en-US" dirty="0" smtClean="0"/>
              <a:t>boot process</a:t>
            </a:r>
          </a:p>
          <a:p>
            <a:pPr>
              <a:lnSpc>
                <a:spcPct val="90000"/>
              </a:lnSpc>
            </a:pPr>
            <a:r>
              <a:rPr lang="en-US" dirty="0" smtClean="0"/>
              <a:t>buffer</a:t>
            </a:r>
          </a:p>
          <a:p>
            <a:pPr>
              <a:lnSpc>
                <a:spcPct val="90000"/>
              </a:lnSpc>
            </a:pPr>
            <a:r>
              <a:rPr lang="en-US" dirty="0" smtClean="0"/>
              <a:t>command-line interface</a:t>
            </a:r>
          </a:p>
          <a:p>
            <a:pPr>
              <a:lnSpc>
                <a:spcPct val="90000"/>
              </a:lnSpc>
            </a:pPr>
            <a:r>
              <a:rPr lang="en-US" dirty="0" smtClean="0"/>
              <a:t>data</a:t>
            </a:r>
          </a:p>
          <a:p>
            <a:pPr>
              <a:lnSpc>
                <a:spcPct val="90000"/>
              </a:lnSpc>
            </a:pPr>
            <a:r>
              <a:rPr lang="en-US" dirty="0" smtClean="0"/>
              <a:t>driver</a:t>
            </a:r>
          </a:p>
        </p:txBody>
      </p:sp>
      <p:sp>
        <p:nvSpPr>
          <p:cNvPr id="23553" name="Rectangle 13"/>
          <p:cNvSpPr>
            <a:spLocks noGrp="1" noChangeArrowheads="1"/>
          </p:cNvSpPr>
          <p:nvPr>
            <p:ph type="sldNum" sz="quarter" idx="10"/>
          </p:nvPr>
        </p:nvSpPr>
        <p:spPr>
          <a:noFill/>
        </p:spPr>
        <p:txBody>
          <a:bodyPr/>
          <a:lstStyle/>
          <a:p>
            <a:fld id="{B8922444-FC11-4901-88CF-CDEBA169F4AA}" type="slidenum">
              <a:rPr lang="en-US" smtClean="0">
                <a:ea typeface="ＭＳ Ｐゴシック" charset="-128"/>
                <a:cs typeface="ＭＳ Ｐゴシック" charset="-128"/>
              </a:rPr>
              <a:pPr/>
              <a:t>4</a:t>
            </a:fld>
            <a:endParaRPr lang="en-US" dirty="0" smtClean="0">
              <a:ea typeface="ＭＳ Ｐゴシック" charset="-128"/>
              <a:cs typeface="ＭＳ Ｐゴシック" charset="-128"/>
            </a:endParaRPr>
          </a:p>
        </p:txBody>
      </p:sp>
      <p:sp>
        <p:nvSpPr>
          <p:cNvPr id="23558" name="Rectangle 4"/>
          <p:cNvSpPr>
            <a:spLocks noGrp="1" noChangeArrowheads="1"/>
          </p:cNvSpPr>
          <p:nvPr>
            <p:ph type="body" sz="half" idx="4294967295"/>
          </p:nvPr>
        </p:nvSpPr>
        <p:spPr>
          <a:xfrm>
            <a:off x="5373688" y="2362200"/>
            <a:ext cx="3770312" cy="3724275"/>
          </a:xfrm>
        </p:spPr>
        <p:txBody>
          <a:bodyPr/>
          <a:lstStyle/>
          <a:p>
            <a:pPr>
              <a:lnSpc>
                <a:spcPct val="90000"/>
              </a:lnSpc>
            </a:pPr>
            <a:r>
              <a:rPr lang="en-US" dirty="0" smtClean="0"/>
              <a:t>embedded operating system</a:t>
            </a:r>
          </a:p>
          <a:p>
            <a:pPr>
              <a:lnSpc>
                <a:spcPct val="90000"/>
              </a:lnSpc>
            </a:pPr>
            <a:r>
              <a:rPr lang="en-US" dirty="0" smtClean="0"/>
              <a:t>graphical user interface (GUI)</a:t>
            </a:r>
          </a:p>
          <a:p>
            <a:pPr>
              <a:lnSpc>
                <a:spcPct val="90000"/>
              </a:lnSpc>
            </a:pPr>
            <a:r>
              <a:rPr lang="en-US" dirty="0" smtClean="0"/>
              <a:t>hardware</a:t>
            </a:r>
          </a:p>
          <a:p>
            <a:pPr>
              <a:lnSpc>
                <a:spcPct val="90000"/>
              </a:lnSpc>
            </a:pPr>
            <a:r>
              <a:rPr lang="en-US" dirty="0" smtClean="0"/>
              <a:t>icon</a:t>
            </a:r>
          </a:p>
          <a:p>
            <a:pPr>
              <a:lnSpc>
                <a:spcPct val="90000"/>
              </a:lnSpc>
            </a:pPr>
            <a:r>
              <a:rPr lang="en-US" dirty="0" smtClean="0"/>
              <a:t>information processing cycle</a:t>
            </a:r>
            <a:endParaRPr lang="en-US" dirty="0"/>
          </a:p>
          <a:p>
            <a:pPr>
              <a:lnSpc>
                <a:spcPct val="90000"/>
              </a:lnSpc>
            </a:pPr>
            <a:endParaRPr lang="en-US" dirty="0"/>
          </a:p>
          <a:p>
            <a:pPr>
              <a:lnSpc>
                <a:spcPct val="90000"/>
              </a:lnSpc>
            </a:pPr>
            <a:endParaRPr lang="en-US" dirty="0"/>
          </a:p>
        </p:txBody>
      </p:sp>
      <p:sp>
        <p:nvSpPr>
          <p:cNvPr id="23554" name="Rectangle 13"/>
          <p:cNvSpPr txBox="1">
            <a:spLocks noGrp="1" noChangeArrowheads="1"/>
          </p:cNvSpPr>
          <p:nvPr/>
        </p:nvSpPr>
        <p:spPr bwMode="auto">
          <a:xfrm>
            <a:off x="84138" y="6242050"/>
            <a:ext cx="587375" cy="488950"/>
          </a:xfrm>
          <a:prstGeom prst="rect">
            <a:avLst/>
          </a:prstGeom>
          <a:noFill/>
          <a:ln w="9525">
            <a:noFill/>
            <a:miter lim="800000"/>
            <a:headEnd/>
            <a:tailEnd/>
          </a:ln>
        </p:spPr>
        <p:txBody>
          <a:bodyPr anchor="b" anchorCtr="1">
            <a:prstTxWarp prst="textNoShape">
              <a:avLst/>
            </a:prstTxWarp>
          </a:bodyPr>
          <a:lstStyle/>
          <a:p>
            <a:fld id="{DB3A62A0-E1E5-4468-BF5B-5DC0AE6F0721}" type="slidenum">
              <a:rPr lang="en-US" sz="2600" b="1">
                <a:solidFill>
                  <a:schemeClr val="bg1"/>
                </a:solidFill>
              </a:rPr>
              <a:pPr/>
              <a:t>4</a:t>
            </a:fld>
            <a:endParaRPr lang="en-US" sz="2600" b="1" dirty="0">
              <a:solidFill>
                <a:schemeClr val="bg1"/>
              </a:solidFill>
            </a:endParaRPr>
          </a:p>
        </p:txBody>
      </p:sp>
      <p:sp>
        <p:nvSpPr>
          <p:cNvPr id="23555" name="Slide Number Placeholder 6"/>
          <p:cNvSpPr txBox="1">
            <a:spLocks noGrp="1"/>
          </p:cNvSpPr>
          <p:nvPr/>
        </p:nvSpPr>
        <p:spPr bwMode="auto">
          <a:xfrm>
            <a:off x="84138" y="6242050"/>
            <a:ext cx="587375" cy="488950"/>
          </a:xfrm>
          <a:prstGeom prst="rect">
            <a:avLst/>
          </a:prstGeom>
          <a:noFill/>
          <a:ln w="9525">
            <a:noFill/>
            <a:miter lim="800000"/>
            <a:headEnd/>
            <a:tailEnd/>
          </a:ln>
        </p:spPr>
        <p:txBody>
          <a:bodyPr anchor="b" anchorCtr="1">
            <a:prstTxWarp prst="textNoShape">
              <a:avLst/>
            </a:prstTxWarp>
          </a:bodyPr>
          <a:lstStyle/>
          <a:p>
            <a:fld id="{92FB8514-A49B-436C-8376-5F9F6E0C5B8C}" type="slidenum">
              <a:rPr lang="en-US" sz="2600" b="1">
                <a:solidFill>
                  <a:schemeClr val="bg1"/>
                </a:solidFill>
              </a:rPr>
              <a:pPr/>
              <a:t>4</a:t>
            </a:fld>
            <a:endParaRPr lang="en-US" sz="2600" b="1" dirty="0">
              <a:solidFill>
                <a:schemeClr val="bg1"/>
              </a:solidFill>
            </a:endParaRPr>
          </a:p>
        </p:txBody>
      </p:sp>
    </p:spTree>
  </p:cSld>
  <p:clrMapOvr>
    <a:masterClrMapping/>
  </p:clrMapOvr>
  <p:transition>
    <p:random/>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Operating System Tasks (continued)</a:t>
            </a:r>
            <a:endParaRPr lang="en-US" dirty="0"/>
          </a:p>
        </p:txBody>
      </p:sp>
      <p:sp>
        <p:nvSpPr>
          <p:cNvPr id="3" name="Content Placeholder 2"/>
          <p:cNvSpPr>
            <a:spLocks noGrp="1"/>
          </p:cNvSpPr>
          <p:nvPr>
            <p:ph idx="1"/>
          </p:nvPr>
        </p:nvSpPr>
        <p:spPr>
          <a:xfrm>
            <a:off x="838201" y="2362200"/>
            <a:ext cx="3876676" cy="3781444"/>
          </a:xfrm>
        </p:spPr>
        <p:txBody>
          <a:bodyPr>
            <a:normAutofit lnSpcReduction="10000"/>
          </a:bodyPr>
          <a:lstStyle/>
          <a:p>
            <a:r>
              <a:rPr lang="en-US" sz="2400" b="1" dirty="0" smtClean="0"/>
              <a:t>Ending a Computer Session (continued)</a:t>
            </a:r>
          </a:p>
          <a:p>
            <a:r>
              <a:rPr lang="en-US" sz="2400" dirty="0" smtClean="0"/>
              <a:t>To shut down a computer (aka log off), the operating system follows a series of steps:</a:t>
            </a:r>
          </a:p>
          <a:p>
            <a:pPr lvl="1"/>
            <a:r>
              <a:rPr lang="en-US" sz="2000" dirty="0" smtClean="0"/>
              <a:t>Checks users</a:t>
            </a:r>
          </a:p>
          <a:p>
            <a:pPr lvl="1"/>
            <a:r>
              <a:rPr lang="en-US" sz="2000" dirty="0" smtClean="0"/>
              <a:t>Closes applications</a:t>
            </a:r>
          </a:p>
          <a:p>
            <a:pPr lvl="1"/>
            <a:r>
              <a:rPr lang="en-US" sz="2000" dirty="0" smtClean="0"/>
              <a:t>Closes system software</a:t>
            </a:r>
          </a:p>
          <a:p>
            <a:pPr lvl="1"/>
            <a:r>
              <a:rPr lang="en-US" sz="2000" dirty="0" smtClean="0"/>
              <a:t>Turns off the power</a:t>
            </a:r>
          </a:p>
        </p:txBody>
      </p:sp>
      <p:sp>
        <p:nvSpPr>
          <p:cNvPr id="4" name="Slide Number Placeholder 3"/>
          <p:cNvSpPr>
            <a:spLocks noGrp="1"/>
          </p:cNvSpPr>
          <p:nvPr>
            <p:ph type="sldNum" sz="quarter" idx="10"/>
          </p:nvPr>
        </p:nvSpPr>
        <p:spPr/>
        <p:txBody>
          <a:bodyPr/>
          <a:lstStyle/>
          <a:p>
            <a:pPr>
              <a:defRPr/>
            </a:pPr>
            <a:fld id="{DE7D8765-6657-459B-B3B6-029F1A267D9B}" type="slidenum">
              <a:rPr lang="en-US" smtClean="0"/>
              <a:pPr>
                <a:defRPr/>
              </a:pPr>
              <a:t>40</a:t>
            </a:fld>
            <a:endParaRPr lang="en-US" dirty="0"/>
          </a:p>
        </p:txBody>
      </p:sp>
      <p:pic>
        <p:nvPicPr>
          <p:cNvPr id="4098" name="Picture 2"/>
          <p:cNvPicPr>
            <a:picLocks noChangeAspect="1" noChangeArrowheads="1"/>
          </p:cNvPicPr>
          <p:nvPr/>
        </p:nvPicPr>
        <p:blipFill>
          <a:blip r:embed="rId3"/>
          <a:stretch>
            <a:fillRect/>
          </a:stretch>
        </p:blipFill>
        <p:spPr bwMode="auto">
          <a:xfrm>
            <a:off x="4786314" y="2591555"/>
            <a:ext cx="2736304" cy="3519362"/>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6" name="Picture 5" descr="fig 1-21.JPG"/>
          <p:cNvPicPr>
            <a:picLocks noChangeAspect="1"/>
          </p:cNvPicPr>
          <p:nvPr/>
        </p:nvPicPr>
        <p:blipFill>
          <a:blip r:embed="rId4"/>
          <a:stretch>
            <a:fillRect/>
          </a:stretch>
        </p:blipFill>
        <p:spPr>
          <a:xfrm>
            <a:off x="4786314" y="2357430"/>
            <a:ext cx="933450" cy="200025"/>
          </a:xfrm>
          <a:prstGeom prst="rect">
            <a:avLst/>
          </a:prstGeom>
        </p:spPr>
      </p:pic>
    </p:spTree>
    <p:extLst>
      <p:ext uri="{BB962C8B-B14F-4D97-AF65-F5344CB8AC3E}">
        <p14:creationId xmlns:p14="http://schemas.microsoft.com/office/powerpoint/2010/main" xmlns="" val="1100213520"/>
      </p:ext>
    </p:extLst>
  </p:cSld>
  <p:clrMapOvr>
    <a:masterClrMapping/>
  </p:clrMapOvr>
  <p:transition>
    <p:random/>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9" name="Title 1"/>
          <p:cNvSpPr>
            <a:spLocks noGrp="1"/>
          </p:cNvSpPr>
          <p:nvPr>
            <p:ph type="title"/>
          </p:nvPr>
        </p:nvSpPr>
        <p:spPr/>
        <p:txBody>
          <a:bodyPr/>
          <a:lstStyle/>
          <a:p>
            <a:pPr eaLnBrk="1" hangingPunct="1"/>
            <a:r>
              <a:rPr lang="en-US" dirty="0" smtClean="0"/>
              <a:t>Summary</a:t>
            </a:r>
          </a:p>
        </p:txBody>
      </p:sp>
      <p:sp>
        <p:nvSpPr>
          <p:cNvPr id="50180" name="Content Placeholder 2"/>
          <p:cNvSpPr>
            <a:spLocks noGrp="1"/>
          </p:cNvSpPr>
          <p:nvPr>
            <p:ph idx="1"/>
          </p:nvPr>
        </p:nvSpPr>
        <p:spPr/>
        <p:txBody>
          <a:bodyPr/>
          <a:lstStyle/>
          <a:p>
            <a:pPr eaLnBrk="1" hangingPunct="1">
              <a:buFont typeface="Wingdings" charset="2"/>
              <a:buNone/>
            </a:pPr>
            <a:r>
              <a:rPr lang="en-US" b="1" dirty="0" smtClean="0"/>
              <a:t>In this lesson, you learned:</a:t>
            </a:r>
          </a:p>
          <a:p>
            <a:r>
              <a:rPr lang="en-US" dirty="0" smtClean="0"/>
              <a:t>A computer is an electronic device that receives data (input), processes data, stores data, and produces a result (output).</a:t>
            </a:r>
          </a:p>
          <a:p>
            <a:r>
              <a:rPr lang="en-US" dirty="0" smtClean="0"/>
              <a:t>A computer includes hardware (physical equipment such as wires and circuits) and software (instructions or programs for controlling the computer).</a:t>
            </a:r>
          </a:p>
        </p:txBody>
      </p:sp>
      <p:sp>
        <p:nvSpPr>
          <p:cNvPr id="50177" name="Rectangle 13"/>
          <p:cNvSpPr>
            <a:spLocks noGrp="1" noChangeArrowheads="1"/>
          </p:cNvSpPr>
          <p:nvPr>
            <p:ph type="sldNum" sz="quarter" idx="10"/>
          </p:nvPr>
        </p:nvSpPr>
        <p:spPr>
          <a:noFill/>
        </p:spPr>
        <p:txBody>
          <a:bodyPr/>
          <a:lstStyle/>
          <a:p>
            <a:fld id="{C234B799-22B7-4720-B1C0-546D556E84F2}" type="slidenum">
              <a:rPr lang="en-US" smtClean="0">
                <a:ea typeface="ＭＳ Ｐゴシック" charset="-128"/>
                <a:cs typeface="ＭＳ Ｐゴシック" charset="-128"/>
              </a:rPr>
              <a:pPr/>
              <a:t>41</a:t>
            </a:fld>
            <a:endParaRPr lang="en-US" dirty="0" smtClean="0">
              <a:ea typeface="ＭＳ Ｐゴシック" charset="-128"/>
              <a:cs typeface="ＭＳ Ｐゴシック" charset="-128"/>
            </a:endParaRPr>
          </a:p>
        </p:txBody>
      </p:sp>
      <p:sp>
        <p:nvSpPr>
          <p:cNvPr id="50178" name="Rectangle 13"/>
          <p:cNvSpPr txBox="1">
            <a:spLocks noGrp="1" noChangeArrowheads="1"/>
          </p:cNvSpPr>
          <p:nvPr/>
        </p:nvSpPr>
        <p:spPr bwMode="auto">
          <a:xfrm>
            <a:off x="84138" y="6242050"/>
            <a:ext cx="587375" cy="488950"/>
          </a:xfrm>
          <a:prstGeom prst="rect">
            <a:avLst/>
          </a:prstGeom>
          <a:noFill/>
          <a:ln w="9525">
            <a:noFill/>
            <a:miter lim="800000"/>
            <a:headEnd/>
            <a:tailEnd/>
          </a:ln>
        </p:spPr>
        <p:txBody>
          <a:bodyPr anchor="b" anchorCtr="1">
            <a:prstTxWarp prst="textNoShape">
              <a:avLst/>
            </a:prstTxWarp>
          </a:bodyPr>
          <a:lstStyle/>
          <a:p>
            <a:fld id="{762DE0CB-CAE8-4114-B2D5-4D30D6E81CFE}" type="slidenum">
              <a:rPr lang="en-US" sz="2600" b="1">
                <a:solidFill>
                  <a:schemeClr val="bg1"/>
                </a:solidFill>
              </a:rPr>
              <a:pPr/>
              <a:t>41</a:t>
            </a:fld>
            <a:endParaRPr lang="en-US" sz="2600" b="1" dirty="0">
              <a:solidFill>
                <a:schemeClr val="bg1"/>
              </a:solidFill>
            </a:endParaRPr>
          </a:p>
        </p:txBody>
      </p:sp>
      <p:sp>
        <p:nvSpPr>
          <p:cNvPr id="50181" name="Slide Number Placeholder 3"/>
          <p:cNvSpPr txBox="1">
            <a:spLocks noGrp="1"/>
          </p:cNvSpPr>
          <p:nvPr/>
        </p:nvSpPr>
        <p:spPr bwMode="auto">
          <a:xfrm>
            <a:off x="84138" y="6242050"/>
            <a:ext cx="587375" cy="488950"/>
          </a:xfrm>
          <a:prstGeom prst="rect">
            <a:avLst/>
          </a:prstGeom>
          <a:noFill/>
          <a:ln w="9525">
            <a:noFill/>
            <a:miter lim="800000"/>
            <a:headEnd/>
            <a:tailEnd/>
          </a:ln>
        </p:spPr>
        <p:txBody>
          <a:bodyPr anchor="b" anchorCtr="1">
            <a:prstTxWarp prst="textNoShape">
              <a:avLst/>
            </a:prstTxWarp>
          </a:bodyPr>
          <a:lstStyle/>
          <a:p>
            <a:fld id="{F150DCEE-C402-4F32-86EB-C51598EC2F86}" type="slidenum">
              <a:rPr lang="en-US" sz="2600" b="1">
                <a:solidFill>
                  <a:schemeClr val="bg1"/>
                </a:solidFill>
              </a:rPr>
              <a:pPr/>
              <a:t>41</a:t>
            </a:fld>
            <a:endParaRPr lang="en-US" sz="2600" b="1" dirty="0">
              <a:solidFill>
                <a:schemeClr val="bg1"/>
              </a:solidFill>
            </a:endParaRPr>
          </a:p>
        </p:txBody>
      </p:sp>
    </p:spTree>
  </p:cSld>
  <p:clrMapOvr>
    <a:masterClrMapping/>
  </p:clrMapOvr>
  <p:transition>
    <p:random/>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9" name="Title 1"/>
          <p:cNvSpPr>
            <a:spLocks noGrp="1"/>
          </p:cNvSpPr>
          <p:nvPr>
            <p:ph type="title"/>
          </p:nvPr>
        </p:nvSpPr>
        <p:spPr/>
        <p:txBody>
          <a:bodyPr/>
          <a:lstStyle/>
          <a:p>
            <a:pPr eaLnBrk="1" hangingPunct="1"/>
            <a:r>
              <a:rPr lang="en-US" dirty="0" smtClean="0"/>
              <a:t>Summary (continued)</a:t>
            </a:r>
          </a:p>
        </p:txBody>
      </p:sp>
      <p:sp>
        <p:nvSpPr>
          <p:cNvPr id="50180" name="Content Placeholder 2"/>
          <p:cNvSpPr>
            <a:spLocks noGrp="1"/>
          </p:cNvSpPr>
          <p:nvPr>
            <p:ph idx="1"/>
          </p:nvPr>
        </p:nvSpPr>
        <p:spPr/>
        <p:txBody>
          <a:bodyPr/>
          <a:lstStyle/>
          <a:p>
            <a:r>
              <a:rPr lang="en-US" dirty="0" smtClean="0"/>
              <a:t>To keep up with the changes in computer technology, you need to be computer literate, which means that you can use today’s computer hardware and software efficiently to enhance your life and the lives of those around you.</a:t>
            </a:r>
          </a:p>
        </p:txBody>
      </p:sp>
      <p:sp>
        <p:nvSpPr>
          <p:cNvPr id="50177" name="Rectangle 13"/>
          <p:cNvSpPr>
            <a:spLocks noGrp="1" noChangeArrowheads="1"/>
          </p:cNvSpPr>
          <p:nvPr>
            <p:ph type="sldNum" sz="quarter" idx="10"/>
          </p:nvPr>
        </p:nvSpPr>
        <p:spPr>
          <a:noFill/>
        </p:spPr>
        <p:txBody>
          <a:bodyPr/>
          <a:lstStyle/>
          <a:p>
            <a:fld id="{C234B799-22B7-4720-B1C0-546D556E84F2}" type="slidenum">
              <a:rPr lang="en-US" smtClean="0">
                <a:ea typeface="ＭＳ Ｐゴシック" charset="-128"/>
                <a:cs typeface="ＭＳ Ｐゴシック" charset="-128"/>
              </a:rPr>
              <a:pPr/>
              <a:t>42</a:t>
            </a:fld>
            <a:endParaRPr lang="en-US" dirty="0" smtClean="0">
              <a:ea typeface="ＭＳ Ｐゴシック" charset="-128"/>
              <a:cs typeface="ＭＳ Ｐゴシック" charset="-128"/>
            </a:endParaRPr>
          </a:p>
        </p:txBody>
      </p:sp>
      <p:sp>
        <p:nvSpPr>
          <p:cNvPr id="50178" name="Rectangle 13"/>
          <p:cNvSpPr txBox="1">
            <a:spLocks noGrp="1" noChangeArrowheads="1"/>
          </p:cNvSpPr>
          <p:nvPr/>
        </p:nvSpPr>
        <p:spPr bwMode="auto">
          <a:xfrm>
            <a:off x="84138" y="6242050"/>
            <a:ext cx="587375" cy="488950"/>
          </a:xfrm>
          <a:prstGeom prst="rect">
            <a:avLst/>
          </a:prstGeom>
          <a:noFill/>
          <a:ln w="9525">
            <a:noFill/>
            <a:miter lim="800000"/>
            <a:headEnd/>
            <a:tailEnd/>
          </a:ln>
        </p:spPr>
        <p:txBody>
          <a:bodyPr anchor="b" anchorCtr="1">
            <a:prstTxWarp prst="textNoShape">
              <a:avLst/>
            </a:prstTxWarp>
          </a:bodyPr>
          <a:lstStyle/>
          <a:p>
            <a:fld id="{762DE0CB-CAE8-4114-B2D5-4D30D6E81CFE}" type="slidenum">
              <a:rPr lang="en-US" sz="2600" b="1">
                <a:solidFill>
                  <a:schemeClr val="bg1"/>
                </a:solidFill>
              </a:rPr>
              <a:pPr/>
              <a:t>42</a:t>
            </a:fld>
            <a:endParaRPr lang="en-US" sz="2600" b="1" dirty="0">
              <a:solidFill>
                <a:schemeClr val="bg1"/>
              </a:solidFill>
            </a:endParaRPr>
          </a:p>
        </p:txBody>
      </p:sp>
      <p:sp>
        <p:nvSpPr>
          <p:cNvPr id="50181" name="Slide Number Placeholder 3"/>
          <p:cNvSpPr txBox="1">
            <a:spLocks noGrp="1"/>
          </p:cNvSpPr>
          <p:nvPr/>
        </p:nvSpPr>
        <p:spPr bwMode="auto">
          <a:xfrm>
            <a:off x="84138" y="6242050"/>
            <a:ext cx="587375" cy="488950"/>
          </a:xfrm>
          <a:prstGeom prst="rect">
            <a:avLst/>
          </a:prstGeom>
          <a:noFill/>
          <a:ln w="9525">
            <a:noFill/>
            <a:miter lim="800000"/>
            <a:headEnd/>
            <a:tailEnd/>
          </a:ln>
        </p:spPr>
        <p:txBody>
          <a:bodyPr anchor="b" anchorCtr="1">
            <a:prstTxWarp prst="textNoShape">
              <a:avLst/>
            </a:prstTxWarp>
          </a:bodyPr>
          <a:lstStyle/>
          <a:p>
            <a:fld id="{F150DCEE-C402-4F32-86EB-C51598EC2F86}" type="slidenum">
              <a:rPr lang="en-US" sz="2600" b="1">
                <a:solidFill>
                  <a:schemeClr val="bg1"/>
                </a:solidFill>
              </a:rPr>
              <a:pPr/>
              <a:t>42</a:t>
            </a:fld>
            <a:endParaRPr lang="en-US" sz="2600" b="1" dirty="0">
              <a:solidFill>
                <a:schemeClr val="bg1"/>
              </a:solidFill>
            </a:endParaRPr>
          </a:p>
        </p:txBody>
      </p:sp>
    </p:spTree>
    <p:extLst>
      <p:ext uri="{BB962C8B-B14F-4D97-AF65-F5344CB8AC3E}">
        <p14:creationId xmlns:p14="http://schemas.microsoft.com/office/powerpoint/2010/main" xmlns="" val="2516961639"/>
      </p:ext>
    </p:extLst>
  </p:cSld>
  <p:clrMapOvr>
    <a:masterClrMapping/>
  </p:clrMapOvr>
  <p:transition>
    <p:random/>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9" name="Title 1"/>
          <p:cNvSpPr>
            <a:spLocks noGrp="1"/>
          </p:cNvSpPr>
          <p:nvPr>
            <p:ph type="title"/>
          </p:nvPr>
        </p:nvSpPr>
        <p:spPr/>
        <p:txBody>
          <a:bodyPr/>
          <a:lstStyle/>
          <a:p>
            <a:pPr eaLnBrk="1" hangingPunct="1"/>
            <a:r>
              <a:rPr lang="en-US" dirty="0" smtClean="0"/>
              <a:t>Summary (continued)</a:t>
            </a:r>
          </a:p>
        </p:txBody>
      </p:sp>
      <p:sp>
        <p:nvSpPr>
          <p:cNvPr id="50180" name="Content Placeholder 2"/>
          <p:cNvSpPr>
            <a:spLocks noGrp="1"/>
          </p:cNvSpPr>
          <p:nvPr>
            <p:ph idx="1"/>
          </p:nvPr>
        </p:nvSpPr>
        <p:spPr/>
        <p:txBody>
          <a:bodyPr>
            <a:normAutofit fontScale="92500" lnSpcReduction="10000"/>
          </a:bodyPr>
          <a:lstStyle/>
          <a:p>
            <a:r>
              <a:rPr lang="en-US" dirty="0"/>
              <a:t>You interact with software through its user interface, which allows you to enter and receive information. </a:t>
            </a:r>
            <a:endParaRPr lang="en-US" dirty="0" smtClean="0"/>
          </a:p>
          <a:p>
            <a:r>
              <a:rPr lang="en-US" dirty="0" smtClean="0"/>
              <a:t>Most </a:t>
            </a:r>
            <a:r>
              <a:rPr lang="en-US" dirty="0"/>
              <a:t>contemporary software has a graphical user interface (GUI), which uses icons and other graphics to accept data and commands. </a:t>
            </a:r>
            <a:endParaRPr lang="en-US" dirty="0" smtClean="0"/>
          </a:p>
          <a:p>
            <a:r>
              <a:rPr lang="en-US" dirty="0" smtClean="0"/>
              <a:t>Other </a:t>
            </a:r>
            <a:r>
              <a:rPr lang="en-US" dirty="0"/>
              <a:t>software uses a command-line interface, which requires you to type text commands to interact with the computer.</a:t>
            </a:r>
            <a:endParaRPr lang="en-US" dirty="0" smtClean="0"/>
          </a:p>
        </p:txBody>
      </p:sp>
      <p:sp>
        <p:nvSpPr>
          <p:cNvPr id="50177" name="Rectangle 13"/>
          <p:cNvSpPr>
            <a:spLocks noGrp="1" noChangeArrowheads="1"/>
          </p:cNvSpPr>
          <p:nvPr>
            <p:ph type="sldNum" sz="quarter" idx="10"/>
          </p:nvPr>
        </p:nvSpPr>
        <p:spPr>
          <a:noFill/>
        </p:spPr>
        <p:txBody>
          <a:bodyPr/>
          <a:lstStyle/>
          <a:p>
            <a:fld id="{C234B799-22B7-4720-B1C0-546D556E84F2}" type="slidenum">
              <a:rPr lang="en-US" smtClean="0">
                <a:ea typeface="ＭＳ Ｐゴシック" charset="-128"/>
                <a:cs typeface="ＭＳ Ｐゴシック" charset="-128"/>
              </a:rPr>
              <a:pPr/>
              <a:t>43</a:t>
            </a:fld>
            <a:endParaRPr lang="en-US" dirty="0" smtClean="0">
              <a:ea typeface="ＭＳ Ｐゴシック" charset="-128"/>
              <a:cs typeface="ＭＳ Ｐゴシック" charset="-128"/>
            </a:endParaRPr>
          </a:p>
        </p:txBody>
      </p:sp>
      <p:sp>
        <p:nvSpPr>
          <p:cNvPr id="50178" name="Rectangle 13"/>
          <p:cNvSpPr txBox="1">
            <a:spLocks noGrp="1" noChangeArrowheads="1"/>
          </p:cNvSpPr>
          <p:nvPr/>
        </p:nvSpPr>
        <p:spPr bwMode="auto">
          <a:xfrm>
            <a:off x="84138" y="6242050"/>
            <a:ext cx="587375" cy="488950"/>
          </a:xfrm>
          <a:prstGeom prst="rect">
            <a:avLst/>
          </a:prstGeom>
          <a:noFill/>
          <a:ln w="9525">
            <a:noFill/>
            <a:miter lim="800000"/>
            <a:headEnd/>
            <a:tailEnd/>
          </a:ln>
        </p:spPr>
        <p:txBody>
          <a:bodyPr anchor="b" anchorCtr="1">
            <a:prstTxWarp prst="textNoShape">
              <a:avLst/>
            </a:prstTxWarp>
          </a:bodyPr>
          <a:lstStyle/>
          <a:p>
            <a:fld id="{762DE0CB-CAE8-4114-B2D5-4D30D6E81CFE}" type="slidenum">
              <a:rPr lang="en-US" sz="2600" b="1">
                <a:solidFill>
                  <a:schemeClr val="bg1"/>
                </a:solidFill>
              </a:rPr>
              <a:pPr/>
              <a:t>43</a:t>
            </a:fld>
            <a:endParaRPr lang="en-US" sz="2600" b="1" dirty="0">
              <a:solidFill>
                <a:schemeClr val="bg1"/>
              </a:solidFill>
            </a:endParaRPr>
          </a:p>
        </p:txBody>
      </p:sp>
      <p:sp>
        <p:nvSpPr>
          <p:cNvPr id="50181" name="Slide Number Placeholder 3"/>
          <p:cNvSpPr txBox="1">
            <a:spLocks noGrp="1"/>
          </p:cNvSpPr>
          <p:nvPr/>
        </p:nvSpPr>
        <p:spPr bwMode="auto">
          <a:xfrm>
            <a:off x="84138" y="6242050"/>
            <a:ext cx="587375" cy="488950"/>
          </a:xfrm>
          <a:prstGeom prst="rect">
            <a:avLst/>
          </a:prstGeom>
          <a:noFill/>
          <a:ln w="9525">
            <a:noFill/>
            <a:miter lim="800000"/>
            <a:headEnd/>
            <a:tailEnd/>
          </a:ln>
        </p:spPr>
        <p:txBody>
          <a:bodyPr anchor="b" anchorCtr="1">
            <a:prstTxWarp prst="textNoShape">
              <a:avLst/>
            </a:prstTxWarp>
          </a:bodyPr>
          <a:lstStyle/>
          <a:p>
            <a:fld id="{F150DCEE-C402-4F32-86EB-C51598EC2F86}" type="slidenum">
              <a:rPr lang="en-US" sz="2600" b="1">
                <a:solidFill>
                  <a:schemeClr val="bg1"/>
                </a:solidFill>
              </a:rPr>
              <a:pPr/>
              <a:t>43</a:t>
            </a:fld>
            <a:endParaRPr lang="en-US" sz="2600" b="1" dirty="0">
              <a:solidFill>
                <a:schemeClr val="bg1"/>
              </a:solidFill>
            </a:endParaRPr>
          </a:p>
        </p:txBody>
      </p:sp>
    </p:spTree>
    <p:extLst>
      <p:ext uri="{BB962C8B-B14F-4D97-AF65-F5344CB8AC3E}">
        <p14:creationId xmlns:p14="http://schemas.microsoft.com/office/powerpoint/2010/main" xmlns="" val="3688087558"/>
      </p:ext>
    </p:extLst>
  </p:cSld>
  <p:clrMapOvr>
    <a:masterClrMapping/>
  </p:clrMapOvr>
  <p:transition>
    <p:random/>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3" name="Title 1"/>
          <p:cNvSpPr>
            <a:spLocks noGrp="1"/>
          </p:cNvSpPr>
          <p:nvPr>
            <p:ph type="title"/>
          </p:nvPr>
        </p:nvSpPr>
        <p:spPr/>
        <p:txBody>
          <a:bodyPr/>
          <a:lstStyle/>
          <a:p>
            <a:pPr eaLnBrk="1" hangingPunct="1"/>
            <a:r>
              <a:rPr lang="en-US" dirty="0" smtClean="0"/>
              <a:t>Summary (continued)</a:t>
            </a:r>
          </a:p>
        </p:txBody>
      </p:sp>
      <p:sp>
        <p:nvSpPr>
          <p:cNvPr id="51204" name="Content Placeholder 2"/>
          <p:cNvSpPr>
            <a:spLocks noGrp="1"/>
          </p:cNvSpPr>
          <p:nvPr>
            <p:ph idx="1"/>
          </p:nvPr>
        </p:nvSpPr>
        <p:spPr/>
        <p:txBody>
          <a:bodyPr>
            <a:normAutofit/>
          </a:bodyPr>
          <a:lstStyle/>
          <a:p>
            <a:r>
              <a:rPr lang="en-US" dirty="0" smtClean="0"/>
              <a:t>A computer runs two main types of software: system software and application software. </a:t>
            </a:r>
          </a:p>
          <a:p>
            <a:r>
              <a:rPr lang="en-US" dirty="0" smtClean="0"/>
              <a:t>System software is the software that runs a computer, and includes the operating system and utility programs. </a:t>
            </a:r>
          </a:p>
          <a:p>
            <a:r>
              <a:rPr lang="en-US" dirty="0" smtClean="0"/>
              <a:t>A utility program helps the operating system set up, maintain, and protect a computer.</a:t>
            </a:r>
          </a:p>
        </p:txBody>
      </p:sp>
      <p:sp>
        <p:nvSpPr>
          <p:cNvPr id="51201" name="Rectangle 13"/>
          <p:cNvSpPr>
            <a:spLocks noGrp="1" noChangeArrowheads="1"/>
          </p:cNvSpPr>
          <p:nvPr>
            <p:ph type="sldNum" sz="quarter" idx="10"/>
          </p:nvPr>
        </p:nvSpPr>
        <p:spPr>
          <a:noFill/>
        </p:spPr>
        <p:txBody>
          <a:bodyPr/>
          <a:lstStyle/>
          <a:p>
            <a:fld id="{76F037C5-7FA2-4A48-BB81-BE977EE31C80}" type="slidenum">
              <a:rPr lang="en-US" smtClean="0">
                <a:ea typeface="ＭＳ Ｐゴシック" charset="-128"/>
                <a:cs typeface="ＭＳ Ｐゴシック" charset="-128"/>
              </a:rPr>
              <a:pPr/>
              <a:t>44</a:t>
            </a:fld>
            <a:endParaRPr lang="en-US" dirty="0" smtClean="0">
              <a:ea typeface="ＭＳ Ｐゴシック" charset="-128"/>
              <a:cs typeface="ＭＳ Ｐゴシック" charset="-128"/>
            </a:endParaRPr>
          </a:p>
        </p:txBody>
      </p:sp>
      <p:sp>
        <p:nvSpPr>
          <p:cNvPr id="51202" name="Rectangle 13"/>
          <p:cNvSpPr txBox="1">
            <a:spLocks noGrp="1" noChangeArrowheads="1"/>
          </p:cNvSpPr>
          <p:nvPr/>
        </p:nvSpPr>
        <p:spPr bwMode="auto">
          <a:xfrm>
            <a:off x="84138" y="6242050"/>
            <a:ext cx="587375" cy="488950"/>
          </a:xfrm>
          <a:prstGeom prst="rect">
            <a:avLst/>
          </a:prstGeom>
          <a:noFill/>
          <a:ln w="9525">
            <a:noFill/>
            <a:miter lim="800000"/>
            <a:headEnd/>
            <a:tailEnd/>
          </a:ln>
        </p:spPr>
        <p:txBody>
          <a:bodyPr anchor="b" anchorCtr="1">
            <a:prstTxWarp prst="textNoShape">
              <a:avLst/>
            </a:prstTxWarp>
          </a:bodyPr>
          <a:lstStyle/>
          <a:p>
            <a:fld id="{95FE0681-E379-4900-8485-567B95D481CB}" type="slidenum">
              <a:rPr lang="en-US" sz="2600" b="1">
                <a:solidFill>
                  <a:schemeClr val="bg1"/>
                </a:solidFill>
              </a:rPr>
              <a:pPr/>
              <a:t>44</a:t>
            </a:fld>
            <a:endParaRPr lang="en-US" sz="2600" b="1" dirty="0">
              <a:solidFill>
                <a:schemeClr val="bg1"/>
              </a:solidFill>
            </a:endParaRPr>
          </a:p>
        </p:txBody>
      </p:sp>
      <p:sp>
        <p:nvSpPr>
          <p:cNvPr id="51205" name="Slide Number Placeholder 3"/>
          <p:cNvSpPr txBox="1">
            <a:spLocks noGrp="1"/>
          </p:cNvSpPr>
          <p:nvPr/>
        </p:nvSpPr>
        <p:spPr bwMode="auto">
          <a:xfrm>
            <a:off x="84138" y="6242050"/>
            <a:ext cx="587375" cy="488950"/>
          </a:xfrm>
          <a:prstGeom prst="rect">
            <a:avLst/>
          </a:prstGeom>
          <a:noFill/>
          <a:ln w="9525">
            <a:noFill/>
            <a:miter lim="800000"/>
            <a:headEnd/>
            <a:tailEnd/>
          </a:ln>
        </p:spPr>
        <p:txBody>
          <a:bodyPr anchor="b" anchorCtr="1">
            <a:prstTxWarp prst="textNoShape">
              <a:avLst/>
            </a:prstTxWarp>
          </a:bodyPr>
          <a:lstStyle/>
          <a:p>
            <a:fld id="{E5A66C77-73D1-4CE8-8645-25C0BF87CCF1}" type="slidenum">
              <a:rPr lang="en-US" sz="2600" b="1">
                <a:solidFill>
                  <a:schemeClr val="bg1"/>
                </a:solidFill>
              </a:rPr>
              <a:pPr/>
              <a:t>44</a:t>
            </a:fld>
            <a:endParaRPr lang="en-US" sz="2600" b="1" dirty="0">
              <a:solidFill>
                <a:schemeClr val="bg1"/>
              </a:solidFill>
            </a:endParaRPr>
          </a:p>
        </p:txBody>
      </p:sp>
    </p:spTree>
  </p:cSld>
  <p:clrMapOvr>
    <a:masterClrMapping/>
  </p:clrMapOvr>
  <p:transition>
    <p:random/>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3" name="Title 1"/>
          <p:cNvSpPr>
            <a:spLocks noGrp="1"/>
          </p:cNvSpPr>
          <p:nvPr>
            <p:ph type="title"/>
          </p:nvPr>
        </p:nvSpPr>
        <p:spPr/>
        <p:txBody>
          <a:bodyPr/>
          <a:lstStyle/>
          <a:p>
            <a:pPr eaLnBrk="1" hangingPunct="1"/>
            <a:r>
              <a:rPr lang="en-US" dirty="0" smtClean="0"/>
              <a:t>Summary (continued)</a:t>
            </a:r>
          </a:p>
        </p:txBody>
      </p:sp>
      <p:sp>
        <p:nvSpPr>
          <p:cNvPr id="51204" name="Content Placeholder 2"/>
          <p:cNvSpPr>
            <a:spLocks noGrp="1"/>
          </p:cNvSpPr>
          <p:nvPr>
            <p:ph idx="1"/>
          </p:nvPr>
        </p:nvSpPr>
        <p:spPr/>
        <p:txBody>
          <a:bodyPr>
            <a:normAutofit/>
          </a:bodyPr>
          <a:lstStyle/>
          <a:p>
            <a:r>
              <a:rPr lang="en-US" dirty="0" smtClean="0"/>
              <a:t>An operating system is software that coordinates the resources and activities on a computer.</a:t>
            </a:r>
          </a:p>
          <a:p>
            <a:r>
              <a:rPr lang="en-US" dirty="0" smtClean="0"/>
              <a:t>Application software is software you use to carry out your work or personal tasks.</a:t>
            </a:r>
          </a:p>
        </p:txBody>
      </p:sp>
      <p:sp>
        <p:nvSpPr>
          <p:cNvPr id="51201" name="Rectangle 13"/>
          <p:cNvSpPr>
            <a:spLocks noGrp="1" noChangeArrowheads="1"/>
          </p:cNvSpPr>
          <p:nvPr>
            <p:ph type="sldNum" sz="quarter" idx="10"/>
          </p:nvPr>
        </p:nvSpPr>
        <p:spPr>
          <a:noFill/>
        </p:spPr>
        <p:txBody>
          <a:bodyPr/>
          <a:lstStyle/>
          <a:p>
            <a:fld id="{76F037C5-7FA2-4A48-BB81-BE977EE31C80}" type="slidenum">
              <a:rPr lang="en-US" smtClean="0">
                <a:ea typeface="ＭＳ Ｐゴシック" charset="-128"/>
                <a:cs typeface="ＭＳ Ｐゴシック" charset="-128"/>
              </a:rPr>
              <a:pPr/>
              <a:t>45</a:t>
            </a:fld>
            <a:endParaRPr lang="en-US" dirty="0" smtClean="0">
              <a:ea typeface="ＭＳ Ｐゴシック" charset="-128"/>
              <a:cs typeface="ＭＳ Ｐゴシック" charset="-128"/>
            </a:endParaRPr>
          </a:p>
        </p:txBody>
      </p:sp>
      <p:sp>
        <p:nvSpPr>
          <p:cNvPr id="51202" name="Rectangle 13"/>
          <p:cNvSpPr txBox="1">
            <a:spLocks noGrp="1" noChangeArrowheads="1"/>
          </p:cNvSpPr>
          <p:nvPr/>
        </p:nvSpPr>
        <p:spPr bwMode="auto">
          <a:xfrm>
            <a:off x="84138" y="6242050"/>
            <a:ext cx="587375" cy="488950"/>
          </a:xfrm>
          <a:prstGeom prst="rect">
            <a:avLst/>
          </a:prstGeom>
          <a:noFill/>
          <a:ln w="9525">
            <a:noFill/>
            <a:miter lim="800000"/>
            <a:headEnd/>
            <a:tailEnd/>
          </a:ln>
        </p:spPr>
        <p:txBody>
          <a:bodyPr anchor="b" anchorCtr="1">
            <a:prstTxWarp prst="textNoShape">
              <a:avLst/>
            </a:prstTxWarp>
          </a:bodyPr>
          <a:lstStyle/>
          <a:p>
            <a:fld id="{95FE0681-E379-4900-8485-567B95D481CB}" type="slidenum">
              <a:rPr lang="en-US" sz="2600" b="1">
                <a:solidFill>
                  <a:schemeClr val="bg1"/>
                </a:solidFill>
              </a:rPr>
              <a:pPr/>
              <a:t>45</a:t>
            </a:fld>
            <a:endParaRPr lang="en-US" sz="2600" b="1" dirty="0">
              <a:solidFill>
                <a:schemeClr val="bg1"/>
              </a:solidFill>
            </a:endParaRPr>
          </a:p>
        </p:txBody>
      </p:sp>
      <p:sp>
        <p:nvSpPr>
          <p:cNvPr id="51205" name="Slide Number Placeholder 3"/>
          <p:cNvSpPr txBox="1">
            <a:spLocks noGrp="1"/>
          </p:cNvSpPr>
          <p:nvPr/>
        </p:nvSpPr>
        <p:spPr bwMode="auto">
          <a:xfrm>
            <a:off x="84138" y="6242050"/>
            <a:ext cx="587375" cy="488950"/>
          </a:xfrm>
          <a:prstGeom prst="rect">
            <a:avLst/>
          </a:prstGeom>
          <a:noFill/>
          <a:ln w="9525">
            <a:noFill/>
            <a:miter lim="800000"/>
            <a:headEnd/>
            <a:tailEnd/>
          </a:ln>
        </p:spPr>
        <p:txBody>
          <a:bodyPr anchor="b" anchorCtr="1">
            <a:prstTxWarp prst="textNoShape">
              <a:avLst/>
            </a:prstTxWarp>
          </a:bodyPr>
          <a:lstStyle/>
          <a:p>
            <a:fld id="{E5A66C77-73D1-4CE8-8645-25C0BF87CCF1}" type="slidenum">
              <a:rPr lang="en-US" sz="2600" b="1">
                <a:solidFill>
                  <a:schemeClr val="bg1"/>
                </a:solidFill>
              </a:rPr>
              <a:pPr/>
              <a:t>45</a:t>
            </a:fld>
            <a:endParaRPr lang="en-US" sz="2600" b="1" dirty="0">
              <a:solidFill>
                <a:schemeClr val="bg1"/>
              </a:solidFill>
            </a:endParaRPr>
          </a:p>
        </p:txBody>
      </p:sp>
    </p:spTree>
    <p:extLst>
      <p:ext uri="{BB962C8B-B14F-4D97-AF65-F5344CB8AC3E}">
        <p14:creationId xmlns:p14="http://schemas.microsoft.com/office/powerpoint/2010/main" xmlns="" val="4084494189"/>
      </p:ext>
    </p:extLst>
  </p:cSld>
  <p:clrMapOvr>
    <a:masterClrMapping/>
  </p:clrMapOvr>
  <p:transition>
    <p:random/>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3" name="Title 1"/>
          <p:cNvSpPr>
            <a:spLocks noGrp="1"/>
          </p:cNvSpPr>
          <p:nvPr>
            <p:ph type="title"/>
          </p:nvPr>
        </p:nvSpPr>
        <p:spPr/>
        <p:txBody>
          <a:bodyPr/>
          <a:lstStyle/>
          <a:p>
            <a:pPr eaLnBrk="1" hangingPunct="1"/>
            <a:r>
              <a:rPr lang="en-US" dirty="0" smtClean="0"/>
              <a:t>Summary (continued)</a:t>
            </a:r>
          </a:p>
        </p:txBody>
      </p:sp>
      <p:sp>
        <p:nvSpPr>
          <p:cNvPr id="51204" name="Content Placeholder 2"/>
          <p:cNvSpPr>
            <a:spLocks noGrp="1"/>
          </p:cNvSpPr>
          <p:nvPr>
            <p:ph idx="1"/>
          </p:nvPr>
        </p:nvSpPr>
        <p:spPr>
          <a:xfrm>
            <a:off x="857224" y="2362201"/>
            <a:ext cx="7674001" cy="3567130"/>
          </a:xfrm>
        </p:spPr>
        <p:txBody>
          <a:bodyPr>
            <a:normAutofit fontScale="92500" lnSpcReduction="20000"/>
          </a:bodyPr>
          <a:lstStyle/>
          <a:p>
            <a:r>
              <a:rPr lang="en-US" dirty="0" smtClean="0"/>
              <a:t>Personal computer operating systems run on personal computers. </a:t>
            </a:r>
          </a:p>
          <a:p>
            <a:r>
              <a:rPr lang="en-US" dirty="0" smtClean="0"/>
              <a:t>Mobile operating systems are designed for handheld computers such as tablets and smartphones. </a:t>
            </a:r>
          </a:p>
          <a:p>
            <a:r>
              <a:rPr lang="en-US" dirty="0" smtClean="0"/>
              <a:t>Embedded operating systems are part of an electronic device or system other than a computer. Server operating systems run servers, which are the computers that coordinate networks.</a:t>
            </a:r>
          </a:p>
        </p:txBody>
      </p:sp>
      <p:sp>
        <p:nvSpPr>
          <p:cNvPr id="51201" name="Rectangle 13"/>
          <p:cNvSpPr>
            <a:spLocks noGrp="1" noChangeArrowheads="1"/>
          </p:cNvSpPr>
          <p:nvPr>
            <p:ph type="sldNum" sz="quarter" idx="10"/>
          </p:nvPr>
        </p:nvSpPr>
        <p:spPr>
          <a:noFill/>
        </p:spPr>
        <p:txBody>
          <a:bodyPr/>
          <a:lstStyle/>
          <a:p>
            <a:fld id="{76F037C5-7FA2-4A48-BB81-BE977EE31C80}" type="slidenum">
              <a:rPr lang="en-US" smtClean="0">
                <a:ea typeface="ＭＳ Ｐゴシック" charset="-128"/>
                <a:cs typeface="ＭＳ Ｐゴシック" charset="-128"/>
              </a:rPr>
              <a:pPr/>
              <a:t>46</a:t>
            </a:fld>
            <a:endParaRPr lang="en-US" dirty="0" smtClean="0">
              <a:ea typeface="ＭＳ Ｐゴシック" charset="-128"/>
              <a:cs typeface="ＭＳ Ｐゴシック" charset="-128"/>
            </a:endParaRPr>
          </a:p>
        </p:txBody>
      </p:sp>
      <p:sp>
        <p:nvSpPr>
          <p:cNvPr id="51202" name="Rectangle 13"/>
          <p:cNvSpPr txBox="1">
            <a:spLocks noGrp="1" noChangeArrowheads="1"/>
          </p:cNvSpPr>
          <p:nvPr/>
        </p:nvSpPr>
        <p:spPr bwMode="auto">
          <a:xfrm>
            <a:off x="84138" y="6242050"/>
            <a:ext cx="587375" cy="488950"/>
          </a:xfrm>
          <a:prstGeom prst="rect">
            <a:avLst/>
          </a:prstGeom>
          <a:noFill/>
          <a:ln w="9525">
            <a:noFill/>
            <a:miter lim="800000"/>
            <a:headEnd/>
            <a:tailEnd/>
          </a:ln>
        </p:spPr>
        <p:txBody>
          <a:bodyPr anchor="b" anchorCtr="1">
            <a:prstTxWarp prst="textNoShape">
              <a:avLst/>
            </a:prstTxWarp>
          </a:bodyPr>
          <a:lstStyle/>
          <a:p>
            <a:fld id="{95FE0681-E379-4900-8485-567B95D481CB}" type="slidenum">
              <a:rPr lang="en-US" sz="2600" b="1">
                <a:solidFill>
                  <a:schemeClr val="bg1"/>
                </a:solidFill>
              </a:rPr>
              <a:pPr/>
              <a:t>46</a:t>
            </a:fld>
            <a:endParaRPr lang="en-US" sz="2600" b="1" dirty="0">
              <a:solidFill>
                <a:schemeClr val="bg1"/>
              </a:solidFill>
            </a:endParaRPr>
          </a:p>
        </p:txBody>
      </p:sp>
      <p:sp>
        <p:nvSpPr>
          <p:cNvPr id="51205" name="Slide Number Placeholder 3"/>
          <p:cNvSpPr txBox="1">
            <a:spLocks noGrp="1"/>
          </p:cNvSpPr>
          <p:nvPr/>
        </p:nvSpPr>
        <p:spPr bwMode="auto">
          <a:xfrm>
            <a:off x="84138" y="6242050"/>
            <a:ext cx="587375" cy="488950"/>
          </a:xfrm>
          <a:prstGeom prst="rect">
            <a:avLst/>
          </a:prstGeom>
          <a:noFill/>
          <a:ln w="9525">
            <a:noFill/>
            <a:miter lim="800000"/>
            <a:headEnd/>
            <a:tailEnd/>
          </a:ln>
        </p:spPr>
        <p:txBody>
          <a:bodyPr anchor="b" anchorCtr="1">
            <a:prstTxWarp prst="textNoShape">
              <a:avLst/>
            </a:prstTxWarp>
          </a:bodyPr>
          <a:lstStyle/>
          <a:p>
            <a:fld id="{E5A66C77-73D1-4CE8-8645-25C0BF87CCF1}" type="slidenum">
              <a:rPr lang="en-US" sz="2600" b="1">
                <a:solidFill>
                  <a:schemeClr val="bg1"/>
                </a:solidFill>
              </a:rPr>
              <a:pPr/>
              <a:t>46</a:t>
            </a:fld>
            <a:endParaRPr lang="en-US" sz="2600" b="1" dirty="0">
              <a:solidFill>
                <a:schemeClr val="bg1"/>
              </a:solidFill>
            </a:endParaRPr>
          </a:p>
        </p:txBody>
      </p:sp>
    </p:spTree>
    <p:extLst>
      <p:ext uri="{BB962C8B-B14F-4D97-AF65-F5344CB8AC3E}">
        <p14:creationId xmlns:p14="http://schemas.microsoft.com/office/powerpoint/2010/main" xmlns="" val="4131419981"/>
      </p:ext>
    </p:extLst>
  </p:cSld>
  <p:clrMapOvr>
    <a:masterClrMapping/>
  </p:clrMapOvr>
  <p:transition>
    <p:random/>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3" name="Title 1"/>
          <p:cNvSpPr>
            <a:spLocks noGrp="1"/>
          </p:cNvSpPr>
          <p:nvPr>
            <p:ph type="title"/>
          </p:nvPr>
        </p:nvSpPr>
        <p:spPr/>
        <p:txBody>
          <a:bodyPr/>
          <a:lstStyle/>
          <a:p>
            <a:pPr eaLnBrk="1" hangingPunct="1"/>
            <a:r>
              <a:rPr lang="en-US" dirty="0" smtClean="0"/>
              <a:t>Summary (continued)</a:t>
            </a:r>
          </a:p>
        </p:txBody>
      </p:sp>
      <p:sp>
        <p:nvSpPr>
          <p:cNvPr id="51204" name="Content Placeholder 2"/>
          <p:cNvSpPr>
            <a:spLocks noGrp="1"/>
          </p:cNvSpPr>
          <p:nvPr>
            <p:ph idx="1"/>
          </p:nvPr>
        </p:nvSpPr>
        <p:spPr>
          <a:xfrm>
            <a:off x="838200" y="2362200"/>
            <a:ext cx="7948642" cy="3995758"/>
          </a:xfrm>
        </p:spPr>
        <p:txBody>
          <a:bodyPr>
            <a:normAutofit fontScale="92500" lnSpcReduction="20000"/>
          </a:bodyPr>
          <a:lstStyle/>
          <a:p>
            <a:r>
              <a:rPr lang="en-US" dirty="0" smtClean="0"/>
              <a:t>Single-user, single-tasking operating systems let only one user perform a single task at one time. Most mobile and embedded operating systems fall into this category. </a:t>
            </a:r>
          </a:p>
          <a:p>
            <a:r>
              <a:rPr lang="en-US" dirty="0" smtClean="0"/>
              <a:t>Single-user multitasking operating systems let one user run many programs at the same time, and include all personal computer operating systems. </a:t>
            </a:r>
          </a:p>
          <a:p>
            <a:r>
              <a:rPr lang="en-US" dirty="0" smtClean="0"/>
              <a:t>Multiuser operating systems, such as server operating systems, let many users run programs and take advantage of the computer’s resources at the same time.</a:t>
            </a:r>
          </a:p>
        </p:txBody>
      </p:sp>
      <p:sp>
        <p:nvSpPr>
          <p:cNvPr id="51201" name="Rectangle 13"/>
          <p:cNvSpPr>
            <a:spLocks noGrp="1" noChangeArrowheads="1"/>
          </p:cNvSpPr>
          <p:nvPr>
            <p:ph type="sldNum" sz="quarter" idx="10"/>
          </p:nvPr>
        </p:nvSpPr>
        <p:spPr>
          <a:noFill/>
        </p:spPr>
        <p:txBody>
          <a:bodyPr/>
          <a:lstStyle/>
          <a:p>
            <a:fld id="{76F037C5-7FA2-4A48-BB81-BE977EE31C80}" type="slidenum">
              <a:rPr lang="en-US" smtClean="0">
                <a:ea typeface="ＭＳ Ｐゴシック" charset="-128"/>
                <a:cs typeface="ＭＳ Ｐゴシック" charset="-128"/>
              </a:rPr>
              <a:pPr/>
              <a:t>47</a:t>
            </a:fld>
            <a:endParaRPr lang="en-US" dirty="0" smtClean="0">
              <a:ea typeface="ＭＳ Ｐゴシック" charset="-128"/>
              <a:cs typeface="ＭＳ Ｐゴシック" charset="-128"/>
            </a:endParaRPr>
          </a:p>
        </p:txBody>
      </p:sp>
      <p:sp>
        <p:nvSpPr>
          <p:cNvPr id="51202" name="Rectangle 13"/>
          <p:cNvSpPr txBox="1">
            <a:spLocks noGrp="1" noChangeArrowheads="1"/>
          </p:cNvSpPr>
          <p:nvPr/>
        </p:nvSpPr>
        <p:spPr bwMode="auto">
          <a:xfrm>
            <a:off x="84138" y="6242050"/>
            <a:ext cx="587375" cy="488950"/>
          </a:xfrm>
          <a:prstGeom prst="rect">
            <a:avLst/>
          </a:prstGeom>
          <a:noFill/>
          <a:ln w="9525">
            <a:noFill/>
            <a:miter lim="800000"/>
            <a:headEnd/>
            <a:tailEnd/>
          </a:ln>
        </p:spPr>
        <p:txBody>
          <a:bodyPr anchor="b" anchorCtr="1">
            <a:prstTxWarp prst="textNoShape">
              <a:avLst/>
            </a:prstTxWarp>
          </a:bodyPr>
          <a:lstStyle/>
          <a:p>
            <a:fld id="{95FE0681-E379-4900-8485-567B95D481CB}" type="slidenum">
              <a:rPr lang="en-US" sz="2600" b="1">
                <a:solidFill>
                  <a:schemeClr val="bg1"/>
                </a:solidFill>
              </a:rPr>
              <a:pPr/>
              <a:t>47</a:t>
            </a:fld>
            <a:endParaRPr lang="en-US" sz="2600" b="1" dirty="0">
              <a:solidFill>
                <a:schemeClr val="bg1"/>
              </a:solidFill>
            </a:endParaRPr>
          </a:p>
        </p:txBody>
      </p:sp>
      <p:sp>
        <p:nvSpPr>
          <p:cNvPr id="51205" name="Slide Number Placeholder 3"/>
          <p:cNvSpPr txBox="1">
            <a:spLocks noGrp="1"/>
          </p:cNvSpPr>
          <p:nvPr/>
        </p:nvSpPr>
        <p:spPr bwMode="auto">
          <a:xfrm>
            <a:off x="84138" y="6242050"/>
            <a:ext cx="587375" cy="488950"/>
          </a:xfrm>
          <a:prstGeom prst="rect">
            <a:avLst/>
          </a:prstGeom>
          <a:noFill/>
          <a:ln w="9525">
            <a:noFill/>
            <a:miter lim="800000"/>
            <a:headEnd/>
            <a:tailEnd/>
          </a:ln>
        </p:spPr>
        <p:txBody>
          <a:bodyPr anchor="b" anchorCtr="1">
            <a:prstTxWarp prst="textNoShape">
              <a:avLst/>
            </a:prstTxWarp>
          </a:bodyPr>
          <a:lstStyle/>
          <a:p>
            <a:fld id="{E5A66C77-73D1-4CE8-8645-25C0BF87CCF1}" type="slidenum">
              <a:rPr lang="en-US" sz="2600" b="1">
                <a:solidFill>
                  <a:schemeClr val="bg1"/>
                </a:solidFill>
              </a:rPr>
              <a:pPr/>
              <a:t>47</a:t>
            </a:fld>
            <a:endParaRPr lang="en-US" sz="2600" b="1" dirty="0">
              <a:solidFill>
                <a:schemeClr val="bg1"/>
              </a:solidFill>
            </a:endParaRPr>
          </a:p>
        </p:txBody>
      </p:sp>
    </p:spTree>
    <p:extLst>
      <p:ext uri="{BB962C8B-B14F-4D97-AF65-F5344CB8AC3E}">
        <p14:creationId xmlns:p14="http://schemas.microsoft.com/office/powerpoint/2010/main" xmlns="" val="3923770731"/>
      </p:ext>
    </p:extLst>
  </p:cSld>
  <p:clrMapOvr>
    <a:masterClrMapping/>
  </p:clrMapOvr>
  <p:transition>
    <p:random/>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3" name="Title 1"/>
          <p:cNvSpPr>
            <a:spLocks noGrp="1"/>
          </p:cNvSpPr>
          <p:nvPr>
            <p:ph type="title"/>
          </p:nvPr>
        </p:nvSpPr>
        <p:spPr/>
        <p:txBody>
          <a:bodyPr/>
          <a:lstStyle/>
          <a:p>
            <a:pPr eaLnBrk="1" hangingPunct="1"/>
            <a:r>
              <a:rPr lang="en-US" dirty="0" smtClean="0"/>
              <a:t>Summary (continued)</a:t>
            </a:r>
          </a:p>
        </p:txBody>
      </p:sp>
      <p:sp>
        <p:nvSpPr>
          <p:cNvPr id="51204" name="Content Placeholder 2"/>
          <p:cNvSpPr>
            <a:spLocks noGrp="1"/>
          </p:cNvSpPr>
          <p:nvPr>
            <p:ph idx="1"/>
          </p:nvPr>
        </p:nvSpPr>
        <p:spPr/>
        <p:txBody>
          <a:bodyPr>
            <a:normAutofit lnSpcReduction="10000"/>
          </a:bodyPr>
          <a:lstStyle/>
          <a:p>
            <a:r>
              <a:rPr lang="en-US" dirty="0" smtClean="0"/>
              <a:t>The technical tasks an operating system performs include completing start-up steps, managing memory, processing input and output, controlling hardware, and ending a computer session.</a:t>
            </a:r>
          </a:p>
          <a:p>
            <a:r>
              <a:rPr lang="en-US" dirty="0" smtClean="0"/>
              <a:t>The boot process is a series of steps the computer and operating system must complete before you can interact with the operating system.</a:t>
            </a:r>
          </a:p>
        </p:txBody>
      </p:sp>
      <p:sp>
        <p:nvSpPr>
          <p:cNvPr id="51201" name="Rectangle 13"/>
          <p:cNvSpPr>
            <a:spLocks noGrp="1" noChangeArrowheads="1"/>
          </p:cNvSpPr>
          <p:nvPr>
            <p:ph type="sldNum" sz="quarter" idx="10"/>
          </p:nvPr>
        </p:nvSpPr>
        <p:spPr>
          <a:noFill/>
        </p:spPr>
        <p:txBody>
          <a:bodyPr/>
          <a:lstStyle/>
          <a:p>
            <a:fld id="{76F037C5-7FA2-4A48-BB81-BE977EE31C80}" type="slidenum">
              <a:rPr lang="en-US" smtClean="0">
                <a:ea typeface="ＭＳ Ｐゴシック" charset="-128"/>
                <a:cs typeface="ＭＳ Ｐゴシック" charset="-128"/>
              </a:rPr>
              <a:pPr/>
              <a:t>48</a:t>
            </a:fld>
            <a:endParaRPr lang="en-US" dirty="0" smtClean="0">
              <a:ea typeface="ＭＳ Ｐゴシック" charset="-128"/>
              <a:cs typeface="ＭＳ Ｐゴシック" charset="-128"/>
            </a:endParaRPr>
          </a:p>
        </p:txBody>
      </p:sp>
      <p:sp>
        <p:nvSpPr>
          <p:cNvPr id="51202" name="Rectangle 13"/>
          <p:cNvSpPr txBox="1">
            <a:spLocks noGrp="1" noChangeArrowheads="1"/>
          </p:cNvSpPr>
          <p:nvPr/>
        </p:nvSpPr>
        <p:spPr bwMode="auto">
          <a:xfrm>
            <a:off x="84138" y="6242050"/>
            <a:ext cx="587375" cy="488950"/>
          </a:xfrm>
          <a:prstGeom prst="rect">
            <a:avLst/>
          </a:prstGeom>
          <a:noFill/>
          <a:ln w="9525">
            <a:noFill/>
            <a:miter lim="800000"/>
            <a:headEnd/>
            <a:tailEnd/>
          </a:ln>
        </p:spPr>
        <p:txBody>
          <a:bodyPr anchor="b" anchorCtr="1">
            <a:prstTxWarp prst="textNoShape">
              <a:avLst/>
            </a:prstTxWarp>
          </a:bodyPr>
          <a:lstStyle/>
          <a:p>
            <a:fld id="{95FE0681-E379-4900-8485-567B95D481CB}" type="slidenum">
              <a:rPr lang="en-US" sz="2600" b="1">
                <a:solidFill>
                  <a:schemeClr val="bg1"/>
                </a:solidFill>
              </a:rPr>
              <a:pPr/>
              <a:t>48</a:t>
            </a:fld>
            <a:endParaRPr lang="en-US" sz="2600" b="1" dirty="0">
              <a:solidFill>
                <a:schemeClr val="bg1"/>
              </a:solidFill>
            </a:endParaRPr>
          </a:p>
        </p:txBody>
      </p:sp>
      <p:sp>
        <p:nvSpPr>
          <p:cNvPr id="51205" name="Slide Number Placeholder 3"/>
          <p:cNvSpPr txBox="1">
            <a:spLocks noGrp="1"/>
          </p:cNvSpPr>
          <p:nvPr/>
        </p:nvSpPr>
        <p:spPr bwMode="auto">
          <a:xfrm>
            <a:off x="84138" y="6242050"/>
            <a:ext cx="587375" cy="488950"/>
          </a:xfrm>
          <a:prstGeom prst="rect">
            <a:avLst/>
          </a:prstGeom>
          <a:noFill/>
          <a:ln w="9525">
            <a:noFill/>
            <a:miter lim="800000"/>
            <a:headEnd/>
            <a:tailEnd/>
          </a:ln>
        </p:spPr>
        <p:txBody>
          <a:bodyPr anchor="b" anchorCtr="1">
            <a:prstTxWarp prst="textNoShape">
              <a:avLst/>
            </a:prstTxWarp>
          </a:bodyPr>
          <a:lstStyle/>
          <a:p>
            <a:fld id="{E5A66C77-73D1-4CE8-8645-25C0BF87CCF1}" type="slidenum">
              <a:rPr lang="en-US" sz="2600" b="1">
                <a:solidFill>
                  <a:schemeClr val="bg1"/>
                </a:solidFill>
              </a:rPr>
              <a:pPr/>
              <a:t>48</a:t>
            </a:fld>
            <a:endParaRPr lang="en-US" sz="2600" b="1" dirty="0">
              <a:solidFill>
                <a:schemeClr val="bg1"/>
              </a:solidFill>
            </a:endParaRPr>
          </a:p>
        </p:txBody>
      </p:sp>
    </p:spTree>
    <p:extLst>
      <p:ext uri="{BB962C8B-B14F-4D97-AF65-F5344CB8AC3E}">
        <p14:creationId xmlns:p14="http://schemas.microsoft.com/office/powerpoint/2010/main" xmlns="" val="3595150520"/>
      </p:ext>
    </p:extLst>
  </p:cSld>
  <p:clrMapOvr>
    <a:masterClrMapping/>
  </p:clrMapOvr>
  <p:transition>
    <p:random/>
  </p:transition>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3" name="Title 1"/>
          <p:cNvSpPr>
            <a:spLocks noGrp="1"/>
          </p:cNvSpPr>
          <p:nvPr>
            <p:ph type="title"/>
          </p:nvPr>
        </p:nvSpPr>
        <p:spPr/>
        <p:txBody>
          <a:bodyPr/>
          <a:lstStyle/>
          <a:p>
            <a:pPr eaLnBrk="1" hangingPunct="1"/>
            <a:r>
              <a:rPr lang="en-US" dirty="0" smtClean="0"/>
              <a:t>Summary (continued)</a:t>
            </a:r>
          </a:p>
        </p:txBody>
      </p:sp>
      <p:sp>
        <p:nvSpPr>
          <p:cNvPr id="51204" name="Content Placeholder 2"/>
          <p:cNvSpPr>
            <a:spLocks noGrp="1"/>
          </p:cNvSpPr>
          <p:nvPr>
            <p:ph idx="1"/>
          </p:nvPr>
        </p:nvSpPr>
        <p:spPr/>
        <p:txBody>
          <a:bodyPr>
            <a:normAutofit/>
          </a:bodyPr>
          <a:lstStyle/>
          <a:p>
            <a:r>
              <a:rPr lang="en-US" dirty="0" smtClean="0"/>
              <a:t>The resources an operating system manages include memory (RAM), processing components, storage space, and peripheral devices.</a:t>
            </a:r>
          </a:p>
          <a:p>
            <a:r>
              <a:rPr lang="en-US" dirty="0"/>
              <a:t>To supplement RAM, operating systems take advantage of virtual memory, which is part of a computer’s storage space that can work as additional memory</a:t>
            </a:r>
            <a:r>
              <a:rPr lang="en-US" dirty="0" smtClean="0"/>
              <a:t>.</a:t>
            </a:r>
            <a:endParaRPr lang="en-US" dirty="0"/>
          </a:p>
        </p:txBody>
      </p:sp>
      <p:sp>
        <p:nvSpPr>
          <p:cNvPr id="51201" name="Rectangle 13"/>
          <p:cNvSpPr>
            <a:spLocks noGrp="1" noChangeArrowheads="1"/>
          </p:cNvSpPr>
          <p:nvPr>
            <p:ph type="sldNum" sz="quarter" idx="10"/>
          </p:nvPr>
        </p:nvSpPr>
        <p:spPr>
          <a:noFill/>
        </p:spPr>
        <p:txBody>
          <a:bodyPr/>
          <a:lstStyle/>
          <a:p>
            <a:fld id="{76F037C5-7FA2-4A48-BB81-BE977EE31C80}" type="slidenum">
              <a:rPr lang="en-US" smtClean="0">
                <a:ea typeface="ＭＳ Ｐゴシック" charset="-128"/>
                <a:cs typeface="ＭＳ Ｐゴシック" charset="-128"/>
              </a:rPr>
              <a:pPr/>
              <a:t>49</a:t>
            </a:fld>
            <a:endParaRPr lang="en-US" dirty="0" smtClean="0">
              <a:ea typeface="ＭＳ Ｐゴシック" charset="-128"/>
              <a:cs typeface="ＭＳ Ｐゴシック" charset="-128"/>
            </a:endParaRPr>
          </a:p>
        </p:txBody>
      </p:sp>
      <p:sp>
        <p:nvSpPr>
          <p:cNvPr id="51202" name="Rectangle 13"/>
          <p:cNvSpPr txBox="1">
            <a:spLocks noGrp="1" noChangeArrowheads="1"/>
          </p:cNvSpPr>
          <p:nvPr/>
        </p:nvSpPr>
        <p:spPr bwMode="auto">
          <a:xfrm>
            <a:off x="84138" y="6242050"/>
            <a:ext cx="587375" cy="488950"/>
          </a:xfrm>
          <a:prstGeom prst="rect">
            <a:avLst/>
          </a:prstGeom>
          <a:noFill/>
          <a:ln w="9525">
            <a:noFill/>
            <a:miter lim="800000"/>
            <a:headEnd/>
            <a:tailEnd/>
          </a:ln>
        </p:spPr>
        <p:txBody>
          <a:bodyPr anchor="b" anchorCtr="1">
            <a:prstTxWarp prst="textNoShape">
              <a:avLst/>
            </a:prstTxWarp>
          </a:bodyPr>
          <a:lstStyle/>
          <a:p>
            <a:fld id="{95FE0681-E379-4900-8485-567B95D481CB}" type="slidenum">
              <a:rPr lang="en-US" sz="2600" b="1">
                <a:solidFill>
                  <a:schemeClr val="bg1"/>
                </a:solidFill>
              </a:rPr>
              <a:pPr/>
              <a:t>49</a:t>
            </a:fld>
            <a:endParaRPr lang="en-US" sz="2600" b="1" dirty="0">
              <a:solidFill>
                <a:schemeClr val="bg1"/>
              </a:solidFill>
            </a:endParaRPr>
          </a:p>
        </p:txBody>
      </p:sp>
      <p:sp>
        <p:nvSpPr>
          <p:cNvPr id="51205" name="Slide Number Placeholder 3"/>
          <p:cNvSpPr txBox="1">
            <a:spLocks noGrp="1"/>
          </p:cNvSpPr>
          <p:nvPr/>
        </p:nvSpPr>
        <p:spPr bwMode="auto">
          <a:xfrm>
            <a:off x="84138" y="6242050"/>
            <a:ext cx="587375" cy="488950"/>
          </a:xfrm>
          <a:prstGeom prst="rect">
            <a:avLst/>
          </a:prstGeom>
          <a:noFill/>
          <a:ln w="9525">
            <a:noFill/>
            <a:miter lim="800000"/>
            <a:headEnd/>
            <a:tailEnd/>
          </a:ln>
        </p:spPr>
        <p:txBody>
          <a:bodyPr anchor="b" anchorCtr="1">
            <a:prstTxWarp prst="textNoShape">
              <a:avLst/>
            </a:prstTxWarp>
          </a:bodyPr>
          <a:lstStyle/>
          <a:p>
            <a:fld id="{E5A66C77-73D1-4CE8-8645-25C0BF87CCF1}" type="slidenum">
              <a:rPr lang="en-US" sz="2600" b="1">
                <a:solidFill>
                  <a:schemeClr val="bg1"/>
                </a:solidFill>
              </a:rPr>
              <a:pPr/>
              <a:t>49</a:t>
            </a:fld>
            <a:endParaRPr lang="en-US" sz="2600" b="1" dirty="0">
              <a:solidFill>
                <a:schemeClr val="bg1"/>
              </a:solidFill>
            </a:endParaRPr>
          </a:p>
        </p:txBody>
      </p:sp>
    </p:spTree>
    <p:extLst>
      <p:ext uri="{BB962C8B-B14F-4D97-AF65-F5344CB8AC3E}">
        <p14:creationId xmlns:p14="http://schemas.microsoft.com/office/powerpoint/2010/main" xmlns="" val="3520950618"/>
      </p:ext>
    </p:extLst>
  </p:cSld>
  <p:clrMapOvr>
    <a:masterClrMapping/>
  </p:clrMapOvr>
  <p:transition>
    <p:random/>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AutoShape 2"/>
          <p:cNvSpPr>
            <a:spLocks noGrp="1" noChangeArrowheads="1"/>
          </p:cNvSpPr>
          <p:nvPr>
            <p:ph type="title"/>
          </p:nvPr>
        </p:nvSpPr>
        <p:spPr/>
        <p:txBody>
          <a:bodyPr/>
          <a:lstStyle/>
          <a:p>
            <a:r>
              <a:rPr lang="en-US" dirty="0" smtClean="0"/>
              <a:t>Words to Know (continued)</a:t>
            </a:r>
          </a:p>
        </p:txBody>
      </p:sp>
      <p:sp>
        <p:nvSpPr>
          <p:cNvPr id="24578" name="Rectangle 5"/>
          <p:cNvSpPr>
            <a:spLocks noGrp="1" noChangeArrowheads="1"/>
          </p:cNvSpPr>
          <p:nvPr>
            <p:ph idx="1"/>
          </p:nvPr>
        </p:nvSpPr>
        <p:spPr>
          <a:xfrm>
            <a:off x="838201" y="2362201"/>
            <a:ext cx="4162428" cy="3638568"/>
          </a:xfrm>
        </p:spPr>
        <p:txBody>
          <a:bodyPr/>
          <a:lstStyle/>
          <a:p>
            <a:pPr>
              <a:lnSpc>
                <a:spcPct val="90000"/>
              </a:lnSpc>
            </a:pPr>
            <a:r>
              <a:rPr lang="en-US" dirty="0" smtClean="0"/>
              <a:t>multiuser operating system</a:t>
            </a:r>
          </a:p>
          <a:p>
            <a:pPr>
              <a:lnSpc>
                <a:spcPct val="90000"/>
              </a:lnSpc>
            </a:pPr>
            <a:r>
              <a:rPr lang="en-US" dirty="0" smtClean="0"/>
              <a:t>open-source software</a:t>
            </a:r>
          </a:p>
          <a:p>
            <a:pPr>
              <a:lnSpc>
                <a:spcPct val="90000"/>
              </a:lnSpc>
            </a:pPr>
            <a:r>
              <a:rPr lang="en-US" dirty="0" smtClean="0"/>
              <a:t>operating system</a:t>
            </a:r>
          </a:p>
          <a:p>
            <a:pPr>
              <a:lnSpc>
                <a:spcPct val="90000"/>
              </a:lnSpc>
            </a:pPr>
            <a:r>
              <a:rPr lang="en-US" dirty="0" smtClean="0"/>
              <a:t>random access memory (RAM)</a:t>
            </a:r>
            <a:endParaRPr lang="en-US" dirty="0"/>
          </a:p>
        </p:txBody>
      </p:sp>
      <p:sp>
        <p:nvSpPr>
          <p:cNvPr id="24579" name="Slide Number Placeholder 6"/>
          <p:cNvSpPr txBox="1">
            <a:spLocks noGrp="1"/>
          </p:cNvSpPr>
          <p:nvPr/>
        </p:nvSpPr>
        <p:spPr bwMode="auto">
          <a:xfrm>
            <a:off x="84138" y="6242050"/>
            <a:ext cx="587375" cy="488950"/>
          </a:xfrm>
          <a:prstGeom prst="rect">
            <a:avLst/>
          </a:prstGeom>
          <a:noFill/>
          <a:ln w="9525">
            <a:noFill/>
            <a:miter lim="800000"/>
            <a:headEnd/>
            <a:tailEnd/>
          </a:ln>
        </p:spPr>
        <p:txBody>
          <a:bodyPr anchor="b" anchorCtr="1">
            <a:prstTxWarp prst="textNoShape">
              <a:avLst/>
            </a:prstTxWarp>
          </a:bodyPr>
          <a:lstStyle/>
          <a:p>
            <a:fld id="{B67B10FC-8408-4FFC-98B2-B296E9884DDD}" type="slidenum">
              <a:rPr lang="en-US" sz="2600" b="1">
                <a:solidFill>
                  <a:schemeClr val="bg1"/>
                </a:solidFill>
              </a:rPr>
              <a:pPr/>
              <a:t>5</a:t>
            </a:fld>
            <a:endParaRPr lang="en-US" sz="2600" b="1" dirty="0">
              <a:solidFill>
                <a:schemeClr val="bg1"/>
              </a:solidFill>
            </a:endParaRPr>
          </a:p>
        </p:txBody>
      </p:sp>
      <p:sp>
        <p:nvSpPr>
          <p:cNvPr id="24580" name="Rectangle 5"/>
          <p:cNvSpPr txBox="1">
            <a:spLocks noChangeArrowheads="1"/>
          </p:cNvSpPr>
          <p:nvPr/>
        </p:nvSpPr>
        <p:spPr bwMode="auto">
          <a:xfrm>
            <a:off x="5029200" y="2362200"/>
            <a:ext cx="3770313" cy="3724275"/>
          </a:xfrm>
          <a:prstGeom prst="rect">
            <a:avLst/>
          </a:prstGeom>
          <a:noFill/>
          <a:ln w="9525">
            <a:noFill/>
            <a:miter lim="800000"/>
            <a:headEnd/>
            <a:tailEnd/>
          </a:ln>
        </p:spPr>
        <p:txBody>
          <a:bodyPr>
            <a:prstTxWarp prst="textNoShape">
              <a:avLst/>
            </a:prstTxWarp>
          </a:bodyPr>
          <a:lstStyle/>
          <a:p>
            <a:pPr marL="342900" indent="-342900" eaLnBrk="0" hangingPunct="0">
              <a:lnSpc>
                <a:spcPct val="90000"/>
              </a:lnSpc>
              <a:spcBef>
                <a:spcPct val="20000"/>
              </a:spcBef>
              <a:buClr>
                <a:schemeClr val="tx1"/>
              </a:buClr>
              <a:buSzPct val="75000"/>
              <a:buFont typeface="Wingdings" charset="2"/>
              <a:buChar char="l"/>
            </a:pPr>
            <a:r>
              <a:rPr lang="en-US" sz="2800" dirty="0" smtClean="0"/>
              <a:t>server operating system</a:t>
            </a:r>
          </a:p>
          <a:p>
            <a:pPr marL="342900" indent="-342900" eaLnBrk="0" hangingPunct="0">
              <a:lnSpc>
                <a:spcPct val="90000"/>
              </a:lnSpc>
              <a:spcBef>
                <a:spcPct val="20000"/>
              </a:spcBef>
              <a:buClr>
                <a:schemeClr val="tx1"/>
              </a:buClr>
              <a:buSzPct val="75000"/>
              <a:buFont typeface="Wingdings" charset="2"/>
              <a:buChar char="l"/>
            </a:pPr>
            <a:r>
              <a:rPr lang="en-US" sz="2800" dirty="0" smtClean="0"/>
              <a:t>software</a:t>
            </a:r>
          </a:p>
          <a:p>
            <a:pPr marL="342900" indent="-342900" eaLnBrk="0" hangingPunct="0">
              <a:lnSpc>
                <a:spcPct val="90000"/>
              </a:lnSpc>
              <a:spcBef>
                <a:spcPct val="20000"/>
              </a:spcBef>
              <a:buClr>
                <a:schemeClr val="tx1"/>
              </a:buClr>
              <a:buSzPct val="75000"/>
              <a:buFont typeface="Wingdings" charset="2"/>
              <a:buChar char="l"/>
            </a:pPr>
            <a:r>
              <a:rPr lang="en-US" sz="2800" dirty="0" smtClean="0"/>
              <a:t>swapping</a:t>
            </a:r>
          </a:p>
          <a:p>
            <a:pPr marL="342900" indent="-342900" eaLnBrk="0" hangingPunct="0">
              <a:lnSpc>
                <a:spcPct val="90000"/>
              </a:lnSpc>
              <a:spcBef>
                <a:spcPct val="20000"/>
              </a:spcBef>
              <a:buClr>
                <a:schemeClr val="tx1"/>
              </a:buClr>
              <a:buSzPct val="75000"/>
              <a:buFont typeface="Wingdings" charset="2"/>
              <a:buChar char="l"/>
            </a:pPr>
            <a:r>
              <a:rPr lang="en-US" sz="2800" dirty="0" smtClean="0"/>
              <a:t>system software</a:t>
            </a:r>
          </a:p>
          <a:p>
            <a:pPr marL="342900" indent="-342900" eaLnBrk="0" hangingPunct="0">
              <a:lnSpc>
                <a:spcPct val="90000"/>
              </a:lnSpc>
              <a:spcBef>
                <a:spcPct val="20000"/>
              </a:spcBef>
              <a:buClr>
                <a:schemeClr val="tx1"/>
              </a:buClr>
              <a:buSzPct val="75000"/>
              <a:buFont typeface="Wingdings" charset="2"/>
              <a:buChar char="l"/>
            </a:pPr>
            <a:r>
              <a:rPr lang="en-US" sz="2800" dirty="0" smtClean="0"/>
              <a:t>utility program</a:t>
            </a:r>
          </a:p>
          <a:p>
            <a:pPr marL="342900" indent="-342900" eaLnBrk="0" hangingPunct="0">
              <a:lnSpc>
                <a:spcPct val="90000"/>
              </a:lnSpc>
              <a:spcBef>
                <a:spcPct val="20000"/>
              </a:spcBef>
              <a:buClr>
                <a:schemeClr val="tx1"/>
              </a:buClr>
              <a:buSzPct val="75000"/>
              <a:buFont typeface="Wingdings" charset="2"/>
              <a:buChar char="l"/>
            </a:pPr>
            <a:r>
              <a:rPr lang="en-US" sz="2800" dirty="0" smtClean="0"/>
              <a:t>virtual memory</a:t>
            </a:r>
            <a:endParaRPr lang="en-US" sz="2800" dirty="0"/>
          </a:p>
        </p:txBody>
      </p:sp>
    </p:spTree>
  </p:cSld>
  <p:clrMapOvr>
    <a:masterClrMapping/>
  </p:clrMapOvr>
  <p:transition>
    <p:random/>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3" name="Title 1"/>
          <p:cNvSpPr>
            <a:spLocks noGrp="1"/>
          </p:cNvSpPr>
          <p:nvPr>
            <p:ph type="title"/>
          </p:nvPr>
        </p:nvSpPr>
        <p:spPr/>
        <p:txBody>
          <a:bodyPr/>
          <a:lstStyle/>
          <a:p>
            <a:pPr eaLnBrk="1" hangingPunct="1"/>
            <a:r>
              <a:rPr lang="en-US" dirty="0" smtClean="0"/>
              <a:t>Summary (continued)</a:t>
            </a:r>
          </a:p>
        </p:txBody>
      </p:sp>
      <p:sp>
        <p:nvSpPr>
          <p:cNvPr id="51204" name="Content Placeholder 2"/>
          <p:cNvSpPr>
            <a:spLocks noGrp="1"/>
          </p:cNvSpPr>
          <p:nvPr>
            <p:ph idx="1"/>
          </p:nvPr>
        </p:nvSpPr>
        <p:spPr/>
        <p:txBody>
          <a:bodyPr>
            <a:noAutofit/>
          </a:bodyPr>
          <a:lstStyle/>
          <a:p>
            <a:r>
              <a:rPr lang="en-US" sz="2550" dirty="0" smtClean="0"/>
              <a:t>To keep your computer running smoothly, the operating system sets a sequence for processing input and output tasks and uses buffers, which are parts of memory or storage where data waits until it can be transferred to a device.</a:t>
            </a:r>
          </a:p>
          <a:p>
            <a:r>
              <a:rPr lang="en-US" sz="2550" dirty="0" smtClean="0"/>
              <a:t>To control a hardware resource, the operating system communicates with a device driver, a small program that tells the operating system how to interact with the device.</a:t>
            </a:r>
          </a:p>
        </p:txBody>
      </p:sp>
      <p:sp>
        <p:nvSpPr>
          <p:cNvPr id="51201" name="Rectangle 13"/>
          <p:cNvSpPr>
            <a:spLocks noGrp="1" noChangeArrowheads="1"/>
          </p:cNvSpPr>
          <p:nvPr>
            <p:ph type="sldNum" sz="quarter" idx="10"/>
          </p:nvPr>
        </p:nvSpPr>
        <p:spPr>
          <a:noFill/>
        </p:spPr>
        <p:txBody>
          <a:bodyPr/>
          <a:lstStyle/>
          <a:p>
            <a:fld id="{76F037C5-7FA2-4A48-BB81-BE977EE31C80}" type="slidenum">
              <a:rPr lang="en-US" smtClean="0">
                <a:ea typeface="ＭＳ Ｐゴシック" charset="-128"/>
                <a:cs typeface="ＭＳ Ｐゴシック" charset="-128"/>
              </a:rPr>
              <a:pPr/>
              <a:t>50</a:t>
            </a:fld>
            <a:endParaRPr lang="en-US" dirty="0" smtClean="0">
              <a:ea typeface="ＭＳ Ｐゴシック" charset="-128"/>
              <a:cs typeface="ＭＳ Ｐゴシック" charset="-128"/>
            </a:endParaRPr>
          </a:p>
        </p:txBody>
      </p:sp>
      <p:sp>
        <p:nvSpPr>
          <p:cNvPr id="51202" name="Rectangle 13"/>
          <p:cNvSpPr txBox="1">
            <a:spLocks noGrp="1" noChangeArrowheads="1"/>
          </p:cNvSpPr>
          <p:nvPr/>
        </p:nvSpPr>
        <p:spPr bwMode="auto">
          <a:xfrm>
            <a:off x="84138" y="6242050"/>
            <a:ext cx="587375" cy="488950"/>
          </a:xfrm>
          <a:prstGeom prst="rect">
            <a:avLst/>
          </a:prstGeom>
          <a:noFill/>
          <a:ln w="9525">
            <a:noFill/>
            <a:miter lim="800000"/>
            <a:headEnd/>
            <a:tailEnd/>
          </a:ln>
        </p:spPr>
        <p:txBody>
          <a:bodyPr anchor="b" anchorCtr="1">
            <a:prstTxWarp prst="textNoShape">
              <a:avLst/>
            </a:prstTxWarp>
          </a:bodyPr>
          <a:lstStyle/>
          <a:p>
            <a:fld id="{95FE0681-E379-4900-8485-567B95D481CB}" type="slidenum">
              <a:rPr lang="en-US" sz="2600" b="1">
                <a:solidFill>
                  <a:schemeClr val="bg1"/>
                </a:solidFill>
              </a:rPr>
              <a:pPr/>
              <a:t>50</a:t>
            </a:fld>
            <a:endParaRPr lang="en-US" sz="2600" b="1" dirty="0">
              <a:solidFill>
                <a:schemeClr val="bg1"/>
              </a:solidFill>
            </a:endParaRPr>
          </a:p>
        </p:txBody>
      </p:sp>
      <p:sp>
        <p:nvSpPr>
          <p:cNvPr id="51205" name="Slide Number Placeholder 3"/>
          <p:cNvSpPr txBox="1">
            <a:spLocks noGrp="1"/>
          </p:cNvSpPr>
          <p:nvPr/>
        </p:nvSpPr>
        <p:spPr bwMode="auto">
          <a:xfrm>
            <a:off x="84138" y="6242050"/>
            <a:ext cx="587375" cy="488950"/>
          </a:xfrm>
          <a:prstGeom prst="rect">
            <a:avLst/>
          </a:prstGeom>
          <a:noFill/>
          <a:ln w="9525">
            <a:noFill/>
            <a:miter lim="800000"/>
            <a:headEnd/>
            <a:tailEnd/>
          </a:ln>
        </p:spPr>
        <p:txBody>
          <a:bodyPr anchor="b" anchorCtr="1">
            <a:prstTxWarp prst="textNoShape">
              <a:avLst/>
            </a:prstTxWarp>
          </a:bodyPr>
          <a:lstStyle/>
          <a:p>
            <a:fld id="{E5A66C77-73D1-4CE8-8645-25C0BF87CCF1}" type="slidenum">
              <a:rPr lang="en-US" sz="2600" b="1">
                <a:solidFill>
                  <a:schemeClr val="bg1"/>
                </a:solidFill>
              </a:rPr>
              <a:pPr/>
              <a:t>50</a:t>
            </a:fld>
            <a:endParaRPr lang="en-US" sz="2600" b="1" dirty="0">
              <a:solidFill>
                <a:schemeClr val="bg1"/>
              </a:solidFill>
            </a:endParaRPr>
          </a:p>
        </p:txBody>
      </p:sp>
    </p:spTree>
    <p:extLst>
      <p:ext uri="{BB962C8B-B14F-4D97-AF65-F5344CB8AC3E}">
        <p14:creationId xmlns:p14="http://schemas.microsoft.com/office/powerpoint/2010/main" xmlns="" val="663041703"/>
      </p:ext>
    </p:extLst>
  </p:cSld>
  <p:clrMapOvr>
    <a:masterClrMapping/>
  </p:clrMapOvr>
  <p:transition>
    <p:random/>
  </p:transition>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3" name="Title 1"/>
          <p:cNvSpPr>
            <a:spLocks noGrp="1"/>
          </p:cNvSpPr>
          <p:nvPr>
            <p:ph type="title"/>
          </p:nvPr>
        </p:nvSpPr>
        <p:spPr/>
        <p:txBody>
          <a:bodyPr/>
          <a:lstStyle/>
          <a:p>
            <a:pPr eaLnBrk="1" hangingPunct="1"/>
            <a:r>
              <a:rPr lang="en-US" dirty="0" smtClean="0"/>
              <a:t>Summary (continued)</a:t>
            </a:r>
          </a:p>
        </p:txBody>
      </p:sp>
      <p:sp>
        <p:nvSpPr>
          <p:cNvPr id="51204" name="Content Placeholder 2"/>
          <p:cNvSpPr>
            <a:spLocks noGrp="1"/>
          </p:cNvSpPr>
          <p:nvPr>
            <p:ph idx="1"/>
          </p:nvPr>
        </p:nvSpPr>
        <p:spPr/>
        <p:txBody>
          <a:bodyPr>
            <a:normAutofit/>
          </a:bodyPr>
          <a:lstStyle/>
          <a:p>
            <a:r>
              <a:rPr lang="en-US" sz="2550" dirty="0" smtClean="0"/>
              <a:t>A personal operating system needs to know when you’re finished working with a computer so it can protect itself and other software, and keep your information private while you are away. </a:t>
            </a:r>
          </a:p>
          <a:p>
            <a:r>
              <a:rPr lang="en-US" sz="2550" dirty="0" smtClean="0"/>
              <a:t>Although you select an option to end a session, the operating system takes care of the tasks, which range from shutting down, to restarting, signing out (also called logging off), switching users, and locking the computer.</a:t>
            </a:r>
          </a:p>
        </p:txBody>
      </p:sp>
      <p:sp>
        <p:nvSpPr>
          <p:cNvPr id="51201" name="Rectangle 13"/>
          <p:cNvSpPr>
            <a:spLocks noGrp="1" noChangeArrowheads="1"/>
          </p:cNvSpPr>
          <p:nvPr>
            <p:ph type="sldNum" sz="quarter" idx="10"/>
          </p:nvPr>
        </p:nvSpPr>
        <p:spPr>
          <a:noFill/>
        </p:spPr>
        <p:txBody>
          <a:bodyPr/>
          <a:lstStyle/>
          <a:p>
            <a:fld id="{76F037C5-7FA2-4A48-BB81-BE977EE31C80}" type="slidenum">
              <a:rPr lang="en-US" smtClean="0">
                <a:ea typeface="ＭＳ Ｐゴシック" charset="-128"/>
                <a:cs typeface="ＭＳ Ｐゴシック" charset="-128"/>
              </a:rPr>
              <a:pPr/>
              <a:t>51</a:t>
            </a:fld>
            <a:endParaRPr lang="en-US" dirty="0" smtClean="0">
              <a:ea typeface="ＭＳ Ｐゴシック" charset="-128"/>
              <a:cs typeface="ＭＳ Ｐゴシック" charset="-128"/>
            </a:endParaRPr>
          </a:p>
        </p:txBody>
      </p:sp>
      <p:sp>
        <p:nvSpPr>
          <p:cNvPr id="51202" name="Rectangle 13"/>
          <p:cNvSpPr txBox="1">
            <a:spLocks noGrp="1" noChangeArrowheads="1"/>
          </p:cNvSpPr>
          <p:nvPr/>
        </p:nvSpPr>
        <p:spPr bwMode="auto">
          <a:xfrm>
            <a:off x="84138" y="6242050"/>
            <a:ext cx="587375" cy="488950"/>
          </a:xfrm>
          <a:prstGeom prst="rect">
            <a:avLst/>
          </a:prstGeom>
          <a:noFill/>
          <a:ln w="9525">
            <a:noFill/>
            <a:miter lim="800000"/>
            <a:headEnd/>
            <a:tailEnd/>
          </a:ln>
        </p:spPr>
        <p:txBody>
          <a:bodyPr anchor="b" anchorCtr="1">
            <a:prstTxWarp prst="textNoShape">
              <a:avLst/>
            </a:prstTxWarp>
          </a:bodyPr>
          <a:lstStyle/>
          <a:p>
            <a:fld id="{95FE0681-E379-4900-8485-567B95D481CB}" type="slidenum">
              <a:rPr lang="en-US" sz="2600" b="1">
                <a:solidFill>
                  <a:schemeClr val="bg1"/>
                </a:solidFill>
              </a:rPr>
              <a:pPr/>
              <a:t>51</a:t>
            </a:fld>
            <a:endParaRPr lang="en-US" sz="2600" b="1" dirty="0">
              <a:solidFill>
                <a:schemeClr val="bg1"/>
              </a:solidFill>
            </a:endParaRPr>
          </a:p>
        </p:txBody>
      </p:sp>
      <p:sp>
        <p:nvSpPr>
          <p:cNvPr id="51205" name="Slide Number Placeholder 3"/>
          <p:cNvSpPr txBox="1">
            <a:spLocks noGrp="1"/>
          </p:cNvSpPr>
          <p:nvPr/>
        </p:nvSpPr>
        <p:spPr bwMode="auto">
          <a:xfrm>
            <a:off x="84138" y="6242050"/>
            <a:ext cx="587375" cy="488950"/>
          </a:xfrm>
          <a:prstGeom prst="rect">
            <a:avLst/>
          </a:prstGeom>
          <a:noFill/>
          <a:ln w="9525">
            <a:noFill/>
            <a:miter lim="800000"/>
            <a:headEnd/>
            <a:tailEnd/>
          </a:ln>
        </p:spPr>
        <p:txBody>
          <a:bodyPr anchor="b" anchorCtr="1">
            <a:prstTxWarp prst="textNoShape">
              <a:avLst/>
            </a:prstTxWarp>
          </a:bodyPr>
          <a:lstStyle/>
          <a:p>
            <a:fld id="{E5A66C77-73D1-4CE8-8645-25C0BF87CCF1}" type="slidenum">
              <a:rPr lang="en-US" sz="2600" b="1">
                <a:solidFill>
                  <a:schemeClr val="bg1"/>
                </a:solidFill>
              </a:rPr>
              <a:pPr/>
              <a:t>51</a:t>
            </a:fld>
            <a:endParaRPr lang="en-US" sz="2600" b="1" dirty="0">
              <a:solidFill>
                <a:schemeClr val="bg1"/>
              </a:solidFill>
            </a:endParaRPr>
          </a:p>
        </p:txBody>
      </p:sp>
    </p:spTree>
    <p:extLst>
      <p:ext uri="{BB962C8B-B14F-4D97-AF65-F5344CB8AC3E}">
        <p14:creationId xmlns:p14="http://schemas.microsoft.com/office/powerpoint/2010/main" xmlns="" val="1773598442"/>
      </p:ext>
    </p:extLst>
  </p:cSld>
  <p:clrMapOvr>
    <a:masterClrMapping/>
  </p:clrMapOvr>
  <p:transition>
    <p:random/>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4" name="AutoShape 2"/>
          <p:cNvSpPr>
            <a:spLocks noGrp="1" noChangeArrowheads="1"/>
          </p:cNvSpPr>
          <p:nvPr>
            <p:ph type="title"/>
          </p:nvPr>
        </p:nvSpPr>
        <p:spPr/>
        <p:txBody>
          <a:bodyPr/>
          <a:lstStyle/>
          <a:p>
            <a:pPr eaLnBrk="1" hangingPunct="1"/>
            <a:r>
              <a:rPr lang="en-US" dirty="0" smtClean="0"/>
              <a:t>Understanding the Importance of Computers </a:t>
            </a:r>
          </a:p>
        </p:txBody>
      </p:sp>
      <p:sp>
        <p:nvSpPr>
          <p:cNvPr id="25605" name="Rectangle 3"/>
          <p:cNvSpPr>
            <a:spLocks noGrp="1" noChangeArrowheads="1"/>
          </p:cNvSpPr>
          <p:nvPr>
            <p:ph idx="1"/>
          </p:nvPr>
        </p:nvSpPr>
        <p:spPr/>
        <p:txBody>
          <a:bodyPr>
            <a:normAutofit/>
          </a:bodyPr>
          <a:lstStyle/>
          <a:p>
            <a:pPr eaLnBrk="1" hangingPunct="1">
              <a:lnSpc>
                <a:spcPct val="90000"/>
              </a:lnSpc>
            </a:pPr>
            <a:r>
              <a:rPr lang="en-US" dirty="0" smtClean="0"/>
              <a:t>Computers are everywhere.</a:t>
            </a:r>
          </a:p>
          <a:p>
            <a:pPr eaLnBrk="1" hangingPunct="1">
              <a:lnSpc>
                <a:spcPct val="90000"/>
              </a:lnSpc>
            </a:pPr>
            <a:r>
              <a:rPr lang="en-US" dirty="0" smtClean="0"/>
              <a:t>Computers are used in your cell phone, in ATMs, in your home thermostat, and in your car’s cruise control.</a:t>
            </a:r>
          </a:p>
          <a:p>
            <a:pPr eaLnBrk="1" hangingPunct="1">
              <a:lnSpc>
                <a:spcPct val="90000"/>
              </a:lnSpc>
            </a:pPr>
            <a:r>
              <a:rPr lang="en-US" dirty="0" smtClean="0"/>
              <a:t>Computers assist you in most parts of your daily life and play a central role in worldwide communications, entertainment, education, commerce, and other business activities.</a:t>
            </a:r>
          </a:p>
          <a:p>
            <a:pPr eaLnBrk="1" hangingPunct="1">
              <a:lnSpc>
                <a:spcPct val="90000"/>
              </a:lnSpc>
            </a:pPr>
            <a:endParaRPr lang="en-US" dirty="0" smtClean="0"/>
          </a:p>
        </p:txBody>
      </p:sp>
      <p:sp>
        <p:nvSpPr>
          <p:cNvPr id="25601" name="Rectangle 13"/>
          <p:cNvSpPr>
            <a:spLocks noGrp="1" noChangeArrowheads="1"/>
          </p:cNvSpPr>
          <p:nvPr>
            <p:ph type="sldNum" sz="quarter" idx="10"/>
          </p:nvPr>
        </p:nvSpPr>
        <p:spPr>
          <a:noFill/>
        </p:spPr>
        <p:txBody>
          <a:bodyPr/>
          <a:lstStyle/>
          <a:p>
            <a:fld id="{C4032E0A-4ECD-4224-A734-73DE34849904}" type="slidenum">
              <a:rPr lang="en-US" smtClean="0">
                <a:ea typeface="ＭＳ Ｐゴシック" charset="-128"/>
                <a:cs typeface="ＭＳ Ｐゴシック" charset="-128"/>
              </a:rPr>
              <a:pPr/>
              <a:t>6</a:t>
            </a:fld>
            <a:endParaRPr lang="en-US" dirty="0" smtClean="0">
              <a:ea typeface="ＭＳ Ｐゴシック" charset="-128"/>
              <a:cs typeface="ＭＳ Ｐゴシック" charset="-128"/>
            </a:endParaRPr>
          </a:p>
        </p:txBody>
      </p:sp>
      <p:sp>
        <p:nvSpPr>
          <p:cNvPr id="25602" name="Rectangle 13"/>
          <p:cNvSpPr txBox="1">
            <a:spLocks noGrp="1" noChangeArrowheads="1"/>
          </p:cNvSpPr>
          <p:nvPr/>
        </p:nvSpPr>
        <p:spPr bwMode="auto">
          <a:xfrm>
            <a:off x="84138" y="6242050"/>
            <a:ext cx="587375" cy="488950"/>
          </a:xfrm>
          <a:prstGeom prst="rect">
            <a:avLst/>
          </a:prstGeom>
          <a:noFill/>
          <a:ln w="9525">
            <a:noFill/>
            <a:miter lim="800000"/>
            <a:headEnd/>
            <a:tailEnd/>
          </a:ln>
        </p:spPr>
        <p:txBody>
          <a:bodyPr anchor="b" anchorCtr="1">
            <a:prstTxWarp prst="textNoShape">
              <a:avLst/>
            </a:prstTxWarp>
          </a:bodyPr>
          <a:lstStyle/>
          <a:p>
            <a:fld id="{203C0BCE-6678-4536-81D5-E08B69F097EA}" type="slidenum">
              <a:rPr lang="en-US" sz="2600" b="1">
                <a:solidFill>
                  <a:schemeClr val="bg1"/>
                </a:solidFill>
              </a:rPr>
              <a:pPr/>
              <a:t>6</a:t>
            </a:fld>
            <a:endParaRPr lang="en-US" sz="2600" b="1" dirty="0">
              <a:solidFill>
                <a:schemeClr val="bg1"/>
              </a:solidFill>
            </a:endParaRPr>
          </a:p>
        </p:txBody>
      </p:sp>
      <p:sp>
        <p:nvSpPr>
          <p:cNvPr id="25603" name="Slide Number Placeholder 5"/>
          <p:cNvSpPr txBox="1">
            <a:spLocks noGrp="1"/>
          </p:cNvSpPr>
          <p:nvPr/>
        </p:nvSpPr>
        <p:spPr bwMode="auto">
          <a:xfrm>
            <a:off x="84138" y="6242050"/>
            <a:ext cx="587375" cy="488950"/>
          </a:xfrm>
          <a:prstGeom prst="rect">
            <a:avLst/>
          </a:prstGeom>
          <a:noFill/>
          <a:ln w="9525">
            <a:noFill/>
            <a:miter lim="800000"/>
            <a:headEnd/>
            <a:tailEnd/>
          </a:ln>
        </p:spPr>
        <p:txBody>
          <a:bodyPr anchor="b" anchorCtr="1">
            <a:prstTxWarp prst="textNoShape">
              <a:avLst/>
            </a:prstTxWarp>
          </a:bodyPr>
          <a:lstStyle/>
          <a:p>
            <a:fld id="{D716EFEA-71AA-4973-974D-9F7A7E4C5BE8}" type="slidenum">
              <a:rPr lang="en-US" sz="2600" b="1">
                <a:solidFill>
                  <a:schemeClr val="bg1"/>
                </a:solidFill>
              </a:rPr>
              <a:pPr/>
              <a:t>6</a:t>
            </a:fld>
            <a:endParaRPr lang="en-US" sz="2600" b="1" dirty="0">
              <a:solidFill>
                <a:schemeClr val="bg1"/>
              </a:solidFill>
            </a:endParaRPr>
          </a:p>
        </p:txBody>
      </p:sp>
    </p:spTree>
  </p:cSld>
  <p:clrMapOvr>
    <a:masterClrMapping/>
  </p:clrMapOvr>
  <p:transition>
    <p:random/>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4" name="AutoShape 2"/>
          <p:cNvSpPr>
            <a:spLocks noGrp="1" noChangeArrowheads="1"/>
          </p:cNvSpPr>
          <p:nvPr>
            <p:ph type="title"/>
          </p:nvPr>
        </p:nvSpPr>
        <p:spPr/>
        <p:txBody>
          <a:bodyPr/>
          <a:lstStyle/>
          <a:p>
            <a:pPr eaLnBrk="1" hangingPunct="1"/>
            <a:r>
              <a:rPr lang="en-US" dirty="0" smtClean="0"/>
              <a:t>Understanding the Importance of Computers (continued)</a:t>
            </a:r>
          </a:p>
        </p:txBody>
      </p:sp>
      <p:sp>
        <p:nvSpPr>
          <p:cNvPr id="25605" name="Rectangle 3"/>
          <p:cNvSpPr>
            <a:spLocks noGrp="1" noChangeArrowheads="1"/>
          </p:cNvSpPr>
          <p:nvPr>
            <p:ph idx="1"/>
          </p:nvPr>
        </p:nvSpPr>
        <p:spPr/>
        <p:txBody>
          <a:bodyPr>
            <a:normAutofit/>
          </a:bodyPr>
          <a:lstStyle/>
          <a:p>
            <a:pPr eaLnBrk="1" hangingPunct="1">
              <a:lnSpc>
                <a:spcPct val="90000"/>
              </a:lnSpc>
            </a:pPr>
            <a:r>
              <a:rPr lang="en-US" dirty="0" smtClean="0"/>
              <a:t>Computers have been around since the late 1940s.</a:t>
            </a:r>
          </a:p>
          <a:p>
            <a:pPr eaLnBrk="1" hangingPunct="1">
              <a:lnSpc>
                <a:spcPct val="90000"/>
              </a:lnSpc>
            </a:pPr>
            <a:r>
              <a:rPr lang="en-US" dirty="0" smtClean="0"/>
              <a:t>Then, they were massive, special-purpose machines with names such as UNIVAC and ENIAC and were designed for use by the military and government.</a:t>
            </a:r>
          </a:p>
          <a:p>
            <a:pPr eaLnBrk="1" hangingPunct="1">
              <a:lnSpc>
                <a:spcPct val="90000"/>
              </a:lnSpc>
            </a:pPr>
            <a:r>
              <a:rPr lang="en-US" dirty="0" smtClean="0"/>
              <a:t>They took hours to complete a calculation, occupied small buildings or entire city blocks, and cost millions of dollars.</a:t>
            </a:r>
          </a:p>
          <a:p>
            <a:pPr eaLnBrk="1" hangingPunct="1">
              <a:lnSpc>
                <a:spcPct val="90000"/>
              </a:lnSpc>
            </a:pPr>
            <a:endParaRPr lang="en-US" dirty="0" smtClean="0"/>
          </a:p>
        </p:txBody>
      </p:sp>
      <p:sp>
        <p:nvSpPr>
          <p:cNvPr id="25601" name="Rectangle 13"/>
          <p:cNvSpPr>
            <a:spLocks noGrp="1" noChangeArrowheads="1"/>
          </p:cNvSpPr>
          <p:nvPr>
            <p:ph type="sldNum" sz="quarter" idx="10"/>
          </p:nvPr>
        </p:nvSpPr>
        <p:spPr>
          <a:noFill/>
        </p:spPr>
        <p:txBody>
          <a:bodyPr/>
          <a:lstStyle/>
          <a:p>
            <a:fld id="{C4032E0A-4ECD-4224-A734-73DE34849904}" type="slidenum">
              <a:rPr lang="en-US" smtClean="0">
                <a:ea typeface="ＭＳ Ｐゴシック" charset="-128"/>
                <a:cs typeface="ＭＳ Ｐゴシック" charset="-128"/>
              </a:rPr>
              <a:pPr/>
              <a:t>7</a:t>
            </a:fld>
            <a:endParaRPr lang="en-US" dirty="0" smtClean="0">
              <a:ea typeface="ＭＳ Ｐゴシック" charset="-128"/>
              <a:cs typeface="ＭＳ Ｐゴシック" charset="-128"/>
            </a:endParaRPr>
          </a:p>
        </p:txBody>
      </p:sp>
      <p:sp>
        <p:nvSpPr>
          <p:cNvPr id="25602" name="Rectangle 13"/>
          <p:cNvSpPr txBox="1">
            <a:spLocks noGrp="1" noChangeArrowheads="1"/>
          </p:cNvSpPr>
          <p:nvPr/>
        </p:nvSpPr>
        <p:spPr bwMode="auto">
          <a:xfrm>
            <a:off x="84138" y="6242050"/>
            <a:ext cx="587375" cy="488950"/>
          </a:xfrm>
          <a:prstGeom prst="rect">
            <a:avLst/>
          </a:prstGeom>
          <a:noFill/>
          <a:ln w="9525">
            <a:noFill/>
            <a:miter lim="800000"/>
            <a:headEnd/>
            <a:tailEnd/>
          </a:ln>
        </p:spPr>
        <p:txBody>
          <a:bodyPr anchor="b" anchorCtr="1">
            <a:prstTxWarp prst="textNoShape">
              <a:avLst/>
            </a:prstTxWarp>
          </a:bodyPr>
          <a:lstStyle/>
          <a:p>
            <a:fld id="{203C0BCE-6678-4536-81D5-E08B69F097EA}" type="slidenum">
              <a:rPr lang="en-US" sz="2600" b="1">
                <a:solidFill>
                  <a:schemeClr val="bg1"/>
                </a:solidFill>
              </a:rPr>
              <a:pPr/>
              <a:t>7</a:t>
            </a:fld>
            <a:endParaRPr lang="en-US" sz="2600" b="1" dirty="0">
              <a:solidFill>
                <a:schemeClr val="bg1"/>
              </a:solidFill>
            </a:endParaRPr>
          </a:p>
        </p:txBody>
      </p:sp>
      <p:sp>
        <p:nvSpPr>
          <p:cNvPr id="25603" name="Slide Number Placeholder 5"/>
          <p:cNvSpPr txBox="1">
            <a:spLocks noGrp="1"/>
          </p:cNvSpPr>
          <p:nvPr/>
        </p:nvSpPr>
        <p:spPr bwMode="auto">
          <a:xfrm>
            <a:off x="84138" y="6242050"/>
            <a:ext cx="587375" cy="488950"/>
          </a:xfrm>
          <a:prstGeom prst="rect">
            <a:avLst/>
          </a:prstGeom>
          <a:noFill/>
          <a:ln w="9525">
            <a:noFill/>
            <a:miter lim="800000"/>
            <a:headEnd/>
            <a:tailEnd/>
          </a:ln>
        </p:spPr>
        <p:txBody>
          <a:bodyPr anchor="b" anchorCtr="1">
            <a:prstTxWarp prst="textNoShape">
              <a:avLst/>
            </a:prstTxWarp>
          </a:bodyPr>
          <a:lstStyle/>
          <a:p>
            <a:fld id="{D716EFEA-71AA-4973-974D-9F7A7E4C5BE8}" type="slidenum">
              <a:rPr lang="en-US" sz="2600" b="1">
                <a:solidFill>
                  <a:schemeClr val="bg1"/>
                </a:solidFill>
              </a:rPr>
              <a:pPr/>
              <a:t>7</a:t>
            </a:fld>
            <a:endParaRPr lang="en-US" sz="2600" b="1" dirty="0">
              <a:solidFill>
                <a:schemeClr val="bg1"/>
              </a:solidFill>
            </a:endParaRPr>
          </a:p>
        </p:txBody>
      </p:sp>
    </p:spTree>
    <p:extLst>
      <p:ext uri="{BB962C8B-B14F-4D97-AF65-F5344CB8AC3E}">
        <p14:creationId xmlns:p14="http://schemas.microsoft.com/office/powerpoint/2010/main" xmlns="" val="3376697706"/>
      </p:ext>
    </p:extLst>
  </p:cSld>
  <p:clrMapOvr>
    <a:masterClrMapping/>
  </p:clrMapOvr>
  <p:transition>
    <p:random/>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4" name="AutoShape 2"/>
          <p:cNvSpPr>
            <a:spLocks noGrp="1" noChangeArrowheads="1"/>
          </p:cNvSpPr>
          <p:nvPr>
            <p:ph type="title"/>
          </p:nvPr>
        </p:nvSpPr>
        <p:spPr/>
        <p:txBody>
          <a:bodyPr/>
          <a:lstStyle/>
          <a:p>
            <a:pPr eaLnBrk="1" hangingPunct="1"/>
            <a:r>
              <a:rPr lang="en-US" dirty="0" smtClean="0"/>
              <a:t>Understanding the Importance of Computers (continued)</a:t>
            </a:r>
          </a:p>
        </p:txBody>
      </p:sp>
      <p:sp>
        <p:nvSpPr>
          <p:cNvPr id="25605" name="Rectangle 3"/>
          <p:cNvSpPr>
            <a:spLocks noGrp="1" noChangeArrowheads="1"/>
          </p:cNvSpPr>
          <p:nvPr>
            <p:ph idx="1"/>
          </p:nvPr>
        </p:nvSpPr>
        <p:spPr/>
        <p:txBody>
          <a:bodyPr>
            <a:normAutofit/>
          </a:bodyPr>
          <a:lstStyle/>
          <a:p>
            <a:pPr eaLnBrk="1" hangingPunct="1">
              <a:lnSpc>
                <a:spcPct val="90000"/>
              </a:lnSpc>
            </a:pPr>
            <a:r>
              <a:rPr lang="en-US" dirty="0" smtClean="0"/>
              <a:t>Today’s smartphones have more processing power than a UNIVAC, cost less than any of its components, and fit in the palm of your hand.</a:t>
            </a:r>
          </a:p>
          <a:p>
            <a:pPr eaLnBrk="1" hangingPunct="1">
              <a:lnSpc>
                <a:spcPct val="90000"/>
              </a:lnSpc>
            </a:pPr>
            <a:r>
              <a:rPr lang="en-US" dirty="0" smtClean="0"/>
              <a:t>The future promises innovations such as wearable computers, using human thought as input, and computer-controlled, micro-controlled robots that treat and possibly cure cancer.</a:t>
            </a:r>
          </a:p>
          <a:p>
            <a:pPr eaLnBrk="1" hangingPunct="1">
              <a:lnSpc>
                <a:spcPct val="90000"/>
              </a:lnSpc>
            </a:pPr>
            <a:endParaRPr lang="en-US" dirty="0" smtClean="0"/>
          </a:p>
        </p:txBody>
      </p:sp>
      <p:sp>
        <p:nvSpPr>
          <p:cNvPr id="25601" name="Rectangle 13"/>
          <p:cNvSpPr>
            <a:spLocks noGrp="1" noChangeArrowheads="1"/>
          </p:cNvSpPr>
          <p:nvPr>
            <p:ph type="sldNum" sz="quarter" idx="10"/>
          </p:nvPr>
        </p:nvSpPr>
        <p:spPr>
          <a:noFill/>
        </p:spPr>
        <p:txBody>
          <a:bodyPr/>
          <a:lstStyle/>
          <a:p>
            <a:fld id="{C4032E0A-4ECD-4224-A734-73DE34849904}" type="slidenum">
              <a:rPr lang="en-US" smtClean="0">
                <a:ea typeface="ＭＳ Ｐゴシック" charset="-128"/>
                <a:cs typeface="ＭＳ Ｐゴシック" charset="-128"/>
              </a:rPr>
              <a:pPr/>
              <a:t>8</a:t>
            </a:fld>
            <a:endParaRPr lang="en-US" dirty="0" smtClean="0">
              <a:ea typeface="ＭＳ Ｐゴシック" charset="-128"/>
              <a:cs typeface="ＭＳ Ｐゴシック" charset="-128"/>
            </a:endParaRPr>
          </a:p>
        </p:txBody>
      </p:sp>
      <p:sp>
        <p:nvSpPr>
          <p:cNvPr id="25602" name="Rectangle 13"/>
          <p:cNvSpPr txBox="1">
            <a:spLocks noGrp="1" noChangeArrowheads="1"/>
          </p:cNvSpPr>
          <p:nvPr/>
        </p:nvSpPr>
        <p:spPr bwMode="auto">
          <a:xfrm>
            <a:off x="84138" y="6242050"/>
            <a:ext cx="587375" cy="488950"/>
          </a:xfrm>
          <a:prstGeom prst="rect">
            <a:avLst/>
          </a:prstGeom>
          <a:noFill/>
          <a:ln w="9525">
            <a:noFill/>
            <a:miter lim="800000"/>
            <a:headEnd/>
            <a:tailEnd/>
          </a:ln>
        </p:spPr>
        <p:txBody>
          <a:bodyPr anchor="b" anchorCtr="1">
            <a:prstTxWarp prst="textNoShape">
              <a:avLst/>
            </a:prstTxWarp>
          </a:bodyPr>
          <a:lstStyle/>
          <a:p>
            <a:fld id="{203C0BCE-6678-4536-81D5-E08B69F097EA}" type="slidenum">
              <a:rPr lang="en-US" sz="2600" b="1">
                <a:solidFill>
                  <a:schemeClr val="bg1"/>
                </a:solidFill>
              </a:rPr>
              <a:pPr/>
              <a:t>8</a:t>
            </a:fld>
            <a:endParaRPr lang="en-US" sz="2600" b="1" dirty="0">
              <a:solidFill>
                <a:schemeClr val="bg1"/>
              </a:solidFill>
            </a:endParaRPr>
          </a:p>
        </p:txBody>
      </p:sp>
      <p:sp>
        <p:nvSpPr>
          <p:cNvPr id="25603" name="Slide Number Placeholder 5"/>
          <p:cNvSpPr txBox="1">
            <a:spLocks noGrp="1"/>
          </p:cNvSpPr>
          <p:nvPr/>
        </p:nvSpPr>
        <p:spPr bwMode="auto">
          <a:xfrm>
            <a:off x="84138" y="6242050"/>
            <a:ext cx="587375" cy="488950"/>
          </a:xfrm>
          <a:prstGeom prst="rect">
            <a:avLst/>
          </a:prstGeom>
          <a:noFill/>
          <a:ln w="9525">
            <a:noFill/>
            <a:miter lim="800000"/>
            <a:headEnd/>
            <a:tailEnd/>
          </a:ln>
        </p:spPr>
        <p:txBody>
          <a:bodyPr anchor="b" anchorCtr="1">
            <a:prstTxWarp prst="textNoShape">
              <a:avLst/>
            </a:prstTxWarp>
          </a:bodyPr>
          <a:lstStyle/>
          <a:p>
            <a:fld id="{D716EFEA-71AA-4973-974D-9F7A7E4C5BE8}" type="slidenum">
              <a:rPr lang="en-US" sz="2600" b="1">
                <a:solidFill>
                  <a:schemeClr val="bg1"/>
                </a:solidFill>
              </a:rPr>
              <a:pPr/>
              <a:t>8</a:t>
            </a:fld>
            <a:endParaRPr lang="en-US" sz="2600" b="1" dirty="0">
              <a:solidFill>
                <a:schemeClr val="bg1"/>
              </a:solidFill>
            </a:endParaRPr>
          </a:p>
        </p:txBody>
      </p:sp>
    </p:spTree>
    <p:extLst>
      <p:ext uri="{BB962C8B-B14F-4D97-AF65-F5344CB8AC3E}">
        <p14:creationId xmlns:p14="http://schemas.microsoft.com/office/powerpoint/2010/main" xmlns="" val="2793956896"/>
      </p:ext>
    </p:extLst>
  </p:cSld>
  <p:clrMapOvr>
    <a:masterClrMapping/>
  </p:clrMapOvr>
  <p:transition>
    <p:random/>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4" name="AutoShape 2"/>
          <p:cNvSpPr>
            <a:spLocks noGrp="1" noChangeArrowheads="1"/>
          </p:cNvSpPr>
          <p:nvPr>
            <p:ph type="title"/>
          </p:nvPr>
        </p:nvSpPr>
        <p:spPr/>
        <p:txBody>
          <a:bodyPr/>
          <a:lstStyle/>
          <a:p>
            <a:pPr eaLnBrk="1" hangingPunct="1"/>
            <a:r>
              <a:rPr lang="en-US" dirty="0" smtClean="0"/>
              <a:t>Understanding the Importance of Computers (continued)</a:t>
            </a:r>
          </a:p>
        </p:txBody>
      </p:sp>
      <p:sp>
        <p:nvSpPr>
          <p:cNvPr id="25605" name="Rectangle 3"/>
          <p:cNvSpPr>
            <a:spLocks noGrp="1" noChangeArrowheads="1"/>
          </p:cNvSpPr>
          <p:nvPr>
            <p:ph idx="1"/>
          </p:nvPr>
        </p:nvSpPr>
        <p:spPr/>
        <p:txBody>
          <a:bodyPr>
            <a:normAutofit/>
          </a:bodyPr>
          <a:lstStyle/>
          <a:p>
            <a:pPr eaLnBrk="1" hangingPunct="1">
              <a:lnSpc>
                <a:spcPct val="90000"/>
              </a:lnSpc>
            </a:pPr>
            <a:r>
              <a:rPr lang="en-US" dirty="0" smtClean="0"/>
              <a:t>Understanding what a computer is and how it works can help you appreciate and use it more effectively.</a:t>
            </a:r>
          </a:p>
          <a:p>
            <a:pPr eaLnBrk="1" hangingPunct="1">
              <a:lnSpc>
                <a:spcPct val="90000"/>
              </a:lnSpc>
            </a:pPr>
            <a:r>
              <a:rPr lang="en-US" dirty="0"/>
              <a:t>A </a:t>
            </a:r>
            <a:r>
              <a:rPr lang="en-US" b="1" i="1" dirty="0"/>
              <a:t>computer</a:t>
            </a:r>
            <a:r>
              <a:rPr lang="en-US" dirty="0"/>
              <a:t> is an electronic device that receives data (input), processes data, stores data, and produces a result (output</a:t>
            </a:r>
            <a:r>
              <a:rPr lang="en-US" dirty="0" smtClean="0"/>
              <a:t>).</a:t>
            </a:r>
          </a:p>
          <a:p>
            <a:pPr eaLnBrk="1" hangingPunct="1">
              <a:lnSpc>
                <a:spcPct val="90000"/>
              </a:lnSpc>
            </a:pPr>
            <a:r>
              <a:rPr lang="en-US" b="1" i="1" dirty="0" smtClean="0"/>
              <a:t>Data</a:t>
            </a:r>
            <a:r>
              <a:rPr lang="en-US" dirty="0" smtClean="0"/>
              <a:t> is a collection of raw unprocessed facts, including text, numbers, sound, images, and video.</a:t>
            </a:r>
            <a:endParaRPr lang="en-US" dirty="0"/>
          </a:p>
          <a:p>
            <a:pPr eaLnBrk="1" hangingPunct="1">
              <a:lnSpc>
                <a:spcPct val="90000"/>
              </a:lnSpc>
            </a:pPr>
            <a:endParaRPr lang="en-US" dirty="0" smtClean="0"/>
          </a:p>
          <a:p>
            <a:pPr eaLnBrk="1" hangingPunct="1">
              <a:lnSpc>
                <a:spcPct val="90000"/>
              </a:lnSpc>
            </a:pPr>
            <a:endParaRPr lang="en-US" dirty="0" smtClean="0"/>
          </a:p>
          <a:p>
            <a:pPr eaLnBrk="1" hangingPunct="1">
              <a:lnSpc>
                <a:spcPct val="90000"/>
              </a:lnSpc>
            </a:pPr>
            <a:endParaRPr lang="en-US" dirty="0" smtClean="0"/>
          </a:p>
        </p:txBody>
      </p:sp>
      <p:sp>
        <p:nvSpPr>
          <p:cNvPr id="25601" name="Rectangle 13"/>
          <p:cNvSpPr>
            <a:spLocks noGrp="1" noChangeArrowheads="1"/>
          </p:cNvSpPr>
          <p:nvPr>
            <p:ph type="sldNum" sz="quarter" idx="10"/>
          </p:nvPr>
        </p:nvSpPr>
        <p:spPr>
          <a:noFill/>
        </p:spPr>
        <p:txBody>
          <a:bodyPr/>
          <a:lstStyle/>
          <a:p>
            <a:fld id="{C4032E0A-4ECD-4224-A734-73DE34849904}" type="slidenum">
              <a:rPr lang="en-US" smtClean="0">
                <a:ea typeface="ＭＳ Ｐゴシック" charset="-128"/>
                <a:cs typeface="ＭＳ Ｐゴシック" charset="-128"/>
              </a:rPr>
              <a:pPr/>
              <a:t>9</a:t>
            </a:fld>
            <a:endParaRPr lang="en-US" dirty="0" smtClean="0">
              <a:ea typeface="ＭＳ Ｐゴシック" charset="-128"/>
              <a:cs typeface="ＭＳ Ｐゴシック" charset="-128"/>
            </a:endParaRPr>
          </a:p>
        </p:txBody>
      </p:sp>
      <p:sp>
        <p:nvSpPr>
          <p:cNvPr id="25602" name="Rectangle 13"/>
          <p:cNvSpPr txBox="1">
            <a:spLocks noGrp="1" noChangeArrowheads="1"/>
          </p:cNvSpPr>
          <p:nvPr/>
        </p:nvSpPr>
        <p:spPr bwMode="auto">
          <a:xfrm>
            <a:off x="84138" y="6242050"/>
            <a:ext cx="587375" cy="488950"/>
          </a:xfrm>
          <a:prstGeom prst="rect">
            <a:avLst/>
          </a:prstGeom>
          <a:noFill/>
          <a:ln w="9525">
            <a:noFill/>
            <a:miter lim="800000"/>
            <a:headEnd/>
            <a:tailEnd/>
          </a:ln>
        </p:spPr>
        <p:txBody>
          <a:bodyPr anchor="b" anchorCtr="1">
            <a:prstTxWarp prst="textNoShape">
              <a:avLst/>
            </a:prstTxWarp>
          </a:bodyPr>
          <a:lstStyle/>
          <a:p>
            <a:fld id="{203C0BCE-6678-4536-81D5-E08B69F097EA}" type="slidenum">
              <a:rPr lang="en-US" sz="2600" b="1">
                <a:solidFill>
                  <a:schemeClr val="bg1"/>
                </a:solidFill>
              </a:rPr>
              <a:pPr/>
              <a:t>9</a:t>
            </a:fld>
            <a:endParaRPr lang="en-US" sz="2600" b="1" dirty="0">
              <a:solidFill>
                <a:schemeClr val="bg1"/>
              </a:solidFill>
            </a:endParaRPr>
          </a:p>
        </p:txBody>
      </p:sp>
      <p:sp>
        <p:nvSpPr>
          <p:cNvPr id="25603" name="Slide Number Placeholder 5"/>
          <p:cNvSpPr txBox="1">
            <a:spLocks noGrp="1"/>
          </p:cNvSpPr>
          <p:nvPr/>
        </p:nvSpPr>
        <p:spPr bwMode="auto">
          <a:xfrm>
            <a:off x="84138" y="6242050"/>
            <a:ext cx="587375" cy="488950"/>
          </a:xfrm>
          <a:prstGeom prst="rect">
            <a:avLst/>
          </a:prstGeom>
          <a:noFill/>
          <a:ln w="9525">
            <a:noFill/>
            <a:miter lim="800000"/>
            <a:headEnd/>
            <a:tailEnd/>
          </a:ln>
        </p:spPr>
        <p:txBody>
          <a:bodyPr anchor="b" anchorCtr="1">
            <a:prstTxWarp prst="textNoShape">
              <a:avLst/>
            </a:prstTxWarp>
          </a:bodyPr>
          <a:lstStyle/>
          <a:p>
            <a:fld id="{D716EFEA-71AA-4973-974D-9F7A7E4C5BE8}" type="slidenum">
              <a:rPr lang="en-US" sz="2600" b="1">
                <a:solidFill>
                  <a:schemeClr val="bg1"/>
                </a:solidFill>
              </a:rPr>
              <a:pPr/>
              <a:t>9</a:t>
            </a:fld>
            <a:endParaRPr lang="en-US" sz="2600" b="1" dirty="0">
              <a:solidFill>
                <a:schemeClr val="bg1"/>
              </a:solidFill>
            </a:endParaRPr>
          </a:p>
        </p:txBody>
      </p:sp>
    </p:spTree>
    <p:extLst>
      <p:ext uri="{BB962C8B-B14F-4D97-AF65-F5344CB8AC3E}">
        <p14:creationId xmlns:p14="http://schemas.microsoft.com/office/powerpoint/2010/main" xmlns="" val="774145232"/>
      </p:ext>
    </p:extLst>
  </p:cSld>
  <p:clrMapOvr>
    <a:masterClrMapping/>
  </p:clrMapOvr>
  <p:transition>
    <p:random/>
  </p:transition>
  <p:timing>
    <p:tnLst>
      <p:par>
        <p:cTn id="1" dur="indefinite" restart="never" nodeType="tmRoot"/>
      </p:par>
    </p:tnLst>
  </p:timing>
</p:sld>
</file>

<file path=ppt/theme/theme1.xml><?xml version="1.0" encoding="utf-8"?>
<a:theme xmlns:a="http://schemas.openxmlformats.org/drawingml/2006/main" name="1_Capsules">
  <a:themeElements>
    <a:clrScheme name="Capsules 1">
      <a:dk1>
        <a:srgbClr val="003366"/>
      </a:dk1>
      <a:lt1>
        <a:srgbClr val="FFFFFF"/>
      </a:lt1>
      <a:dk2>
        <a:srgbClr val="006666"/>
      </a:dk2>
      <a:lt2>
        <a:srgbClr val="666699"/>
      </a:lt2>
      <a:accent1>
        <a:srgbClr val="33CCCC"/>
      </a:accent1>
      <a:accent2>
        <a:srgbClr val="99CC99"/>
      </a:accent2>
      <a:accent3>
        <a:srgbClr val="FFFFFF"/>
      </a:accent3>
      <a:accent4>
        <a:srgbClr val="002A56"/>
      </a:accent4>
      <a:accent5>
        <a:srgbClr val="ADE2E2"/>
      </a:accent5>
      <a:accent6>
        <a:srgbClr val="8AB98A"/>
      </a:accent6>
      <a:hlink>
        <a:srgbClr val="003366"/>
      </a:hlink>
      <a:folHlink>
        <a:srgbClr val="CC99FF"/>
      </a:folHlink>
    </a:clrScheme>
    <a:fontScheme name="Capsules">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lnDef>
  </a:objectDefaults>
  <a:extraClrSchemeLst>
    <a:extraClrScheme>
      <a:clrScheme name="Capsules 1">
        <a:dk1>
          <a:srgbClr val="003366"/>
        </a:dk1>
        <a:lt1>
          <a:srgbClr val="FFFFFF"/>
        </a:lt1>
        <a:dk2>
          <a:srgbClr val="006666"/>
        </a:dk2>
        <a:lt2>
          <a:srgbClr val="666699"/>
        </a:lt2>
        <a:accent1>
          <a:srgbClr val="33CCCC"/>
        </a:accent1>
        <a:accent2>
          <a:srgbClr val="99CC99"/>
        </a:accent2>
        <a:accent3>
          <a:srgbClr val="FFFFFF"/>
        </a:accent3>
        <a:accent4>
          <a:srgbClr val="002A56"/>
        </a:accent4>
        <a:accent5>
          <a:srgbClr val="ADE2E2"/>
        </a:accent5>
        <a:accent6>
          <a:srgbClr val="8AB98A"/>
        </a:accent6>
        <a:hlink>
          <a:srgbClr val="003366"/>
        </a:hlink>
        <a:folHlink>
          <a:srgbClr val="CC99FF"/>
        </a:folHlink>
      </a:clrScheme>
      <a:clrMap bg1="lt1" tx1="dk1" bg2="lt2" tx2="dk2" accent1="accent1" accent2="accent2" accent3="accent3" accent4="accent4" accent5="accent5" accent6="accent6" hlink="hlink" folHlink="folHlink"/>
    </a:extraClrScheme>
    <a:extraClrScheme>
      <a:clrScheme name="Capsules 2">
        <a:dk1>
          <a:srgbClr val="000000"/>
        </a:dk1>
        <a:lt1>
          <a:srgbClr val="FFFFFF"/>
        </a:lt1>
        <a:dk2>
          <a:srgbClr val="000000"/>
        </a:dk2>
        <a:lt2>
          <a:srgbClr val="808000"/>
        </a:lt2>
        <a:accent1>
          <a:srgbClr val="FFCC99"/>
        </a:accent1>
        <a:accent2>
          <a:srgbClr val="99CC00"/>
        </a:accent2>
        <a:accent3>
          <a:srgbClr val="FFFFFF"/>
        </a:accent3>
        <a:accent4>
          <a:srgbClr val="000000"/>
        </a:accent4>
        <a:accent5>
          <a:srgbClr val="FFE2CA"/>
        </a:accent5>
        <a:accent6>
          <a:srgbClr val="8AB900"/>
        </a:accent6>
        <a:hlink>
          <a:srgbClr val="336600"/>
        </a:hlink>
        <a:folHlink>
          <a:srgbClr val="FFCC00"/>
        </a:folHlink>
      </a:clrScheme>
      <a:clrMap bg1="lt1" tx1="dk1" bg2="lt2" tx2="dk2" accent1="accent1" accent2="accent2" accent3="accent3" accent4="accent4" accent5="accent5" accent6="accent6" hlink="hlink" folHlink="folHlink"/>
    </a:extraClrScheme>
    <a:extraClrScheme>
      <a:clrScheme name="Capsules 3">
        <a:dk1>
          <a:srgbClr val="006699"/>
        </a:dk1>
        <a:lt1>
          <a:srgbClr val="FFFFFF"/>
        </a:lt1>
        <a:dk2>
          <a:srgbClr val="6699FF"/>
        </a:dk2>
        <a:lt2>
          <a:srgbClr val="FFFFFF"/>
        </a:lt2>
        <a:accent1>
          <a:srgbClr val="33CCCC"/>
        </a:accent1>
        <a:accent2>
          <a:srgbClr val="006699"/>
        </a:accent2>
        <a:accent3>
          <a:srgbClr val="B8CAFF"/>
        </a:accent3>
        <a:accent4>
          <a:srgbClr val="DADADA"/>
        </a:accent4>
        <a:accent5>
          <a:srgbClr val="ADE2E2"/>
        </a:accent5>
        <a:accent6>
          <a:srgbClr val="005C8A"/>
        </a:accent6>
        <a:hlink>
          <a:srgbClr val="99CC00"/>
        </a:hlink>
        <a:folHlink>
          <a:srgbClr val="FFFFCC"/>
        </a:folHlink>
      </a:clrScheme>
      <a:clrMap bg1="dk2" tx1="lt1" bg2="dk1" tx2="lt2" accent1="accent1" accent2="accent2" accent3="accent3" accent4="accent4" accent5="accent5" accent6="accent6" hlink="hlink" folHlink="folHlink"/>
    </a:extraClrScheme>
    <a:extraClrScheme>
      <a:clrScheme name="Capsules 4">
        <a:dk1>
          <a:srgbClr val="000000"/>
        </a:dk1>
        <a:lt1>
          <a:srgbClr val="FFFFFF"/>
        </a:lt1>
        <a:dk2>
          <a:srgbClr val="9900CC"/>
        </a:dk2>
        <a:lt2>
          <a:srgbClr val="006600"/>
        </a:lt2>
        <a:accent1>
          <a:srgbClr val="33CC33"/>
        </a:accent1>
        <a:accent2>
          <a:srgbClr val="FFCC66"/>
        </a:accent2>
        <a:accent3>
          <a:srgbClr val="FFFFFF"/>
        </a:accent3>
        <a:accent4>
          <a:srgbClr val="000000"/>
        </a:accent4>
        <a:accent5>
          <a:srgbClr val="ADE2AD"/>
        </a:accent5>
        <a:accent6>
          <a:srgbClr val="E7B95C"/>
        </a:accent6>
        <a:hlink>
          <a:srgbClr val="0033CC"/>
        </a:hlink>
        <a:folHlink>
          <a:srgbClr val="CC0066"/>
        </a:folHlink>
      </a:clrScheme>
      <a:clrMap bg1="lt1" tx1="dk1" bg2="lt2" tx2="dk2" accent1="accent1" accent2="accent2" accent3="accent3" accent4="accent4" accent5="accent5" accent6="accent6" hlink="hlink" folHlink="folHlink"/>
    </a:extraClrScheme>
    <a:extraClrScheme>
      <a:clrScheme name="Capsules 5">
        <a:dk1>
          <a:srgbClr val="000066"/>
        </a:dk1>
        <a:lt1>
          <a:srgbClr val="FFFFFF"/>
        </a:lt1>
        <a:dk2>
          <a:srgbClr val="336699"/>
        </a:dk2>
        <a:lt2>
          <a:srgbClr val="FFFFEB"/>
        </a:lt2>
        <a:accent1>
          <a:srgbClr val="99CCFF"/>
        </a:accent1>
        <a:accent2>
          <a:srgbClr val="9999FF"/>
        </a:accent2>
        <a:accent3>
          <a:srgbClr val="ADB8CA"/>
        </a:accent3>
        <a:accent4>
          <a:srgbClr val="DADADA"/>
        </a:accent4>
        <a:accent5>
          <a:srgbClr val="CAE2FF"/>
        </a:accent5>
        <a:accent6>
          <a:srgbClr val="8A8AE7"/>
        </a:accent6>
        <a:hlink>
          <a:srgbClr val="CCCCFF"/>
        </a:hlink>
        <a:folHlink>
          <a:srgbClr val="C68DFF"/>
        </a:folHlink>
      </a:clrScheme>
      <a:clrMap bg1="dk2" tx1="lt1" bg2="dk1" tx2="lt2" accent1="accent1" accent2="accent2" accent3="accent3" accent4="accent4" accent5="accent5" accent6="accent6" hlink="hlink" folHlink="folHlink"/>
    </a:extraClrScheme>
    <a:extraClrScheme>
      <a:clrScheme name="Capsules 6">
        <a:dk1>
          <a:srgbClr val="808000"/>
        </a:dk1>
        <a:lt1>
          <a:srgbClr val="FFFFFF"/>
        </a:lt1>
        <a:dk2>
          <a:srgbClr val="006666"/>
        </a:dk2>
        <a:lt2>
          <a:srgbClr val="FFFFFF"/>
        </a:lt2>
        <a:accent1>
          <a:srgbClr val="FFCC66"/>
        </a:accent1>
        <a:accent2>
          <a:srgbClr val="00ACA8"/>
        </a:accent2>
        <a:accent3>
          <a:srgbClr val="AAB8B8"/>
        </a:accent3>
        <a:accent4>
          <a:srgbClr val="DADADA"/>
        </a:accent4>
        <a:accent5>
          <a:srgbClr val="FFE2B8"/>
        </a:accent5>
        <a:accent6>
          <a:srgbClr val="009B98"/>
        </a:accent6>
        <a:hlink>
          <a:srgbClr val="CCCC00"/>
        </a:hlink>
        <a:folHlink>
          <a:srgbClr val="33CCCC"/>
        </a:folHlink>
      </a:clrScheme>
      <a:clrMap bg1="dk2" tx1="lt1" bg2="dk1" tx2="lt2" accent1="accent1" accent2="accent2" accent3="accent3" accent4="accent4" accent5="accent5" accent6="accent6" hlink="hlink" folHlink="folHlink"/>
    </a:extraClrScheme>
    <a:extraClrScheme>
      <a:clrScheme name="Capsules 7">
        <a:dk1>
          <a:srgbClr val="FFFFCC"/>
        </a:dk1>
        <a:lt1>
          <a:srgbClr val="FFFFFF"/>
        </a:lt1>
        <a:dk2>
          <a:srgbClr val="660033"/>
        </a:dk2>
        <a:lt2>
          <a:srgbClr val="FFFFFF"/>
        </a:lt2>
        <a:accent1>
          <a:srgbClr val="FF9900"/>
        </a:accent1>
        <a:accent2>
          <a:srgbClr val="CC3300"/>
        </a:accent2>
        <a:accent3>
          <a:srgbClr val="B8AAAD"/>
        </a:accent3>
        <a:accent4>
          <a:srgbClr val="DADADA"/>
        </a:accent4>
        <a:accent5>
          <a:srgbClr val="FFCAAA"/>
        </a:accent5>
        <a:accent6>
          <a:srgbClr val="B92D00"/>
        </a:accent6>
        <a:hlink>
          <a:srgbClr val="FFCC00"/>
        </a:hlink>
        <a:folHlink>
          <a:srgbClr val="FFCC99"/>
        </a:folHlink>
      </a:clrScheme>
      <a:clrMap bg1="dk2" tx1="lt1" bg2="dk1" tx2="lt2" accent1="accent1" accent2="accent2" accent3="accent3" accent4="accent4" accent5="accent5" accent6="accent6" hlink="hlink" folHlink="folHlink"/>
    </a:extraClrScheme>
    <a:extraClrScheme>
      <a:clrScheme name="Capsules 8">
        <a:dk1>
          <a:srgbClr val="FF0000"/>
        </a:dk1>
        <a:lt1>
          <a:srgbClr val="FFFFFF"/>
        </a:lt1>
        <a:dk2>
          <a:srgbClr val="000000"/>
        </a:dk2>
        <a:lt2>
          <a:srgbClr val="FFFFFF"/>
        </a:lt2>
        <a:accent1>
          <a:srgbClr val="FFCC00"/>
        </a:accent1>
        <a:accent2>
          <a:srgbClr val="CC3300"/>
        </a:accent2>
        <a:accent3>
          <a:srgbClr val="AAAAAA"/>
        </a:accent3>
        <a:accent4>
          <a:srgbClr val="DADADA"/>
        </a:accent4>
        <a:accent5>
          <a:srgbClr val="FFE2AA"/>
        </a:accent5>
        <a:accent6>
          <a:srgbClr val="B92D00"/>
        </a:accent6>
        <a:hlink>
          <a:srgbClr val="FF6600"/>
        </a:hlink>
        <a:folHlink>
          <a:srgbClr val="FF7C80"/>
        </a:folHlink>
      </a:clrScheme>
      <a:clrMap bg1="dk2" tx1="lt1" bg2="dk1" tx2="lt2" accent1="accent1" accent2="accent2" accent3="accent3" accent4="accent4" accent5="accent5" accent6="accent6" hlink="hlink" folHlink="folHlink"/>
    </a:extraClrScheme>
    <a:extraClrScheme>
      <a:clrScheme name="Capsules 1">
        <a:dk1>
          <a:srgbClr val="003366"/>
        </a:dk1>
        <a:lt1>
          <a:srgbClr val="FFFFFF"/>
        </a:lt1>
        <a:dk2>
          <a:srgbClr val="006666"/>
        </a:dk2>
        <a:lt2>
          <a:srgbClr val="666699"/>
        </a:lt2>
        <a:accent1>
          <a:srgbClr val="33CCCC"/>
        </a:accent1>
        <a:accent2>
          <a:srgbClr val="99CC99"/>
        </a:accent2>
        <a:accent3>
          <a:srgbClr val="FFFFFF"/>
        </a:accent3>
        <a:accent4>
          <a:srgbClr val="002A56"/>
        </a:accent4>
        <a:accent5>
          <a:srgbClr val="ADE2E2"/>
        </a:accent5>
        <a:accent6>
          <a:srgbClr val="8AB98A"/>
        </a:accent6>
        <a:hlink>
          <a:srgbClr val="003366"/>
        </a:hlink>
        <a:folHlink>
          <a:srgbClr val="CC99FF"/>
        </a:folHlink>
      </a:clrScheme>
      <a:clrMap bg1="lt1" tx1="dk1" bg2="lt2" tx2="dk2" accent1="accent1" accent2="accent2" accent3="accent3" accent4="accent4" accent5="accent5" accent6="accent6" hlink="hlink" folHlink="folHlink"/>
    </a:extraClrScheme>
    <a:extraClrScheme>
      <a:clrScheme name="Capsules 2">
        <a:dk1>
          <a:srgbClr val="000000"/>
        </a:dk1>
        <a:lt1>
          <a:srgbClr val="FFFFFF"/>
        </a:lt1>
        <a:dk2>
          <a:srgbClr val="000000"/>
        </a:dk2>
        <a:lt2>
          <a:srgbClr val="808000"/>
        </a:lt2>
        <a:accent1>
          <a:srgbClr val="FFCC99"/>
        </a:accent1>
        <a:accent2>
          <a:srgbClr val="99CC00"/>
        </a:accent2>
        <a:accent3>
          <a:srgbClr val="FFFFFF"/>
        </a:accent3>
        <a:accent4>
          <a:srgbClr val="000000"/>
        </a:accent4>
        <a:accent5>
          <a:srgbClr val="FFE2CA"/>
        </a:accent5>
        <a:accent6>
          <a:srgbClr val="8AB900"/>
        </a:accent6>
        <a:hlink>
          <a:srgbClr val="336600"/>
        </a:hlink>
        <a:folHlink>
          <a:srgbClr val="FFCC00"/>
        </a:folHlink>
      </a:clrScheme>
      <a:clrMap bg1="lt1" tx1="dk1" bg2="lt2" tx2="dk2" accent1="accent1" accent2="accent2" accent3="accent3" accent4="accent4" accent5="accent5" accent6="accent6" hlink="hlink" folHlink="folHlink"/>
    </a:extraClrScheme>
    <a:extraClrScheme>
      <a:clrScheme name="Capsules 3">
        <a:dk1>
          <a:srgbClr val="006699"/>
        </a:dk1>
        <a:lt1>
          <a:srgbClr val="FFFFFF"/>
        </a:lt1>
        <a:dk2>
          <a:srgbClr val="6699FF"/>
        </a:dk2>
        <a:lt2>
          <a:srgbClr val="FFFFFF"/>
        </a:lt2>
        <a:accent1>
          <a:srgbClr val="33CCCC"/>
        </a:accent1>
        <a:accent2>
          <a:srgbClr val="006699"/>
        </a:accent2>
        <a:accent3>
          <a:srgbClr val="B8CAFF"/>
        </a:accent3>
        <a:accent4>
          <a:srgbClr val="DADADA"/>
        </a:accent4>
        <a:accent5>
          <a:srgbClr val="ADE2E2"/>
        </a:accent5>
        <a:accent6>
          <a:srgbClr val="005C8A"/>
        </a:accent6>
        <a:hlink>
          <a:srgbClr val="99CC00"/>
        </a:hlink>
        <a:folHlink>
          <a:srgbClr val="FFFFCC"/>
        </a:folHlink>
      </a:clrScheme>
      <a:clrMap bg1="dk2" tx1="lt1" bg2="dk1" tx2="lt2" accent1="accent1" accent2="accent2" accent3="accent3" accent4="accent4" accent5="accent5" accent6="accent6" hlink="hlink" folHlink="folHlink"/>
    </a:extraClrScheme>
    <a:extraClrScheme>
      <a:clrScheme name="Capsules 4">
        <a:dk1>
          <a:srgbClr val="000000"/>
        </a:dk1>
        <a:lt1>
          <a:srgbClr val="FFFFFF"/>
        </a:lt1>
        <a:dk2>
          <a:srgbClr val="9900CC"/>
        </a:dk2>
        <a:lt2>
          <a:srgbClr val="006600"/>
        </a:lt2>
        <a:accent1>
          <a:srgbClr val="33CC33"/>
        </a:accent1>
        <a:accent2>
          <a:srgbClr val="FFCC66"/>
        </a:accent2>
        <a:accent3>
          <a:srgbClr val="FFFFFF"/>
        </a:accent3>
        <a:accent4>
          <a:srgbClr val="000000"/>
        </a:accent4>
        <a:accent5>
          <a:srgbClr val="ADE2AD"/>
        </a:accent5>
        <a:accent6>
          <a:srgbClr val="E7B95C"/>
        </a:accent6>
        <a:hlink>
          <a:srgbClr val="0033CC"/>
        </a:hlink>
        <a:folHlink>
          <a:srgbClr val="CC0066"/>
        </a:folHlink>
      </a:clrScheme>
      <a:clrMap bg1="lt1" tx1="dk1" bg2="lt2" tx2="dk2" accent1="accent1" accent2="accent2" accent3="accent3" accent4="accent4" accent5="accent5" accent6="accent6" hlink="hlink" folHlink="folHlink"/>
    </a:extraClrScheme>
    <a:extraClrScheme>
      <a:clrScheme name="Capsules 5">
        <a:dk1>
          <a:srgbClr val="000066"/>
        </a:dk1>
        <a:lt1>
          <a:srgbClr val="FFFFFF"/>
        </a:lt1>
        <a:dk2>
          <a:srgbClr val="336699"/>
        </a:dk2>
        <a:lt2>
          <a:srgbClr val="FFFFEB"/>
        </a:lt2>
        <a:accent1>
          <a:srgbClr val="99CCFF"/>
        </a:accent1>
        <a:accent2>
          <a:srgbClr val="9999FF"/>
        </a:accent2>
        <a:accent3>
          <a:srgbClr val="ADB8CA"/>
        </a:accent3>
        <a:accent4>
          <a:srgbClr val="DADADA"/>
        </a:accent4>
        <a:accent5>
          <a:srgbClr val="CAE2FF"/>
        </a:accent5>
        <a:accent6>
          <a:srgbClr val="8A8AE7"/>
        </a:accent6>
        <a:hlink>
          <a:srgbClr val="CCCCFF"/>
        </a:hlink>
        <a:folHlink>
          <a:srgbClr val="C68DFF"/>
        </a:folHlink>
      </a:clrScheme>
      <a:clrMap bg1="dk2" tx1="lt1" bg2="dk1" tx2="lt2" accent1="accent1" accent2="accent2" accent3="accent3" accent4="accent4" accent5="accent5" accent6="accent6" hlink="hlink" folHlink="folHlink"/>
    </a:extraClrScheme>
    <a:extraClrScheme>
      <a:clrScheme name="Capsules 6">
        <a:dk1>
          <a:srgbClr val="808000"/>
        </a:dk1>
        <a:lt1>
          <a:srgbClr val="FFFFFF"/>
        </a:lt1>
        <a:dk2>
          <a:srgbClr val="006666"/>
        </a:dk2>
        <a:lt2>
          <a:srgbClr val="FFFFFF"/>
        </a:lt2>
        <a:accent1>
          <a:srgbClr val="FFCC66"/>
        </a:accent1>
        <a:accent2>
          <a:srgbClr val="00ACA8"/>
        </a:accent2>
        <a:accent3>
          <a:srgbClr val="AAB8B8"/>
        </a:accent3>
        <a:accent4>
          <a:srgbClr val="DADADA"/>
        </a:accent4>
        <a:accent5>
          <a:srgbClr val="FFE2B8"/>
        </a:accent5>
        <a:accent6>
          <a:srgbClr val="009B98"/>
        </a:accent6>
        <a:hlink>
          <a:srgbClr val="CCCC00"/>
        </a:hlink>
        <a:folHlink>
          <a:srgbClr val="33CCCC"/>
        </a:folHlink>
      </a:clrScheme>
      <a:clrMap bg1="dk2" tx1="lt1" bg2="dk1" tx2="lt2" accent1="accent1" accent2="accent2" accent3="accent3" accent4="accent4" accent5="accent5" accent6="accent6" hlink="hlink" folHlink="folHlink"/>
    </a:extraClrScheme>
    <a:extraClrScheme>
      <a:clrScheme name="Capsules 7">
        <a:dk1>
          <a:srgbClr val="FFFFCC"/>
        </a:dk1>
        <a:lt1>
          <a:srgbClr val="FFFFFF"/>
        </a:lt1>
        <a:dk2>
          <a:srgbClr val="660033"/>
        </a:dk2>
        <a:lt2>
          <a:srgbClr val="FFFFFF"/>
        </a:lt2>
        <a:accent1>
          <a:srgbClr val="FF9900"/>
        </a:accent1>
        <a:accent2>
          <a:srgbClr val="CC3300"/>
        </a:accent2>
        <a:accent3>
          <a:srgbClr val="B8AAAD"/>
        </a:accent3>
        <a:accent4>
          <a:srgbClr val="DADADA"/>
        </a:accent4>
        <a:accent5>
          <a:srgbClr val="FFCAAA"/>
        </a:accent5>
        <a:accent6>
          <a:srgbClr val="B92D00"/>
        </a:accent6>
        <a:hlink>
          <a:srgbClr val="FFCC00"/>
        </a:hlink>
        <a:folHlink>
          <a:srgbClr val="FFCC99"/>
        </a:folHlink>
      </a:clrScheme>
      <a:clrMap bg1="dk2" tx1="lt1" bg2="dk1" tx2="lt2" accent1="accent1" accent2="accent2" accent3="accent3" accent4="accent4" accent5="accent5" accent6="accent6" hlink="hlink" folHlink="folHlink"/>
    </a:extraClrScheme>
    <a:extraClrScheme>
      <a:clrScheme name="Capsules 8">
        <a:dk1>
          <a:srgbClr val="FF0000"/>
        </a:dk1>
        <a:lt1>
          <a:srgbClr val="FFFFFF"/>
        </a:lt1>
        <a:dk2>
          <a:srgbClr val="000000"/>
        </a:dk2>
        <a:lt2>
          <a:srgbClr val="FFFFFF"/>
        </a:lt2>
        <a:accent1>
          <a:srgbClr val="FFCC00"/>
        </a:accent1>
        <a:accent2>
          <a:srgbClr val="CC3300"/>
        </a:accent2>
        <a:accent3>
          <a:srgbClr val="AAAAAA"/>
        </a:accent3>
        <a:accent4>
          <a:srgbClr val="DADADA"/>
        </a:accent4>
        <a:accent5>
          <a:srgbClr val="FFE2AA"/>
        </a:accent5>
        <a:accent6>
          <a:srgbClr val="B92D00"/>
        </a:accent6>
        <a:hlink>
          <a:srgbClr val="FF6600"/>
        </a:hlink>
        <a:folHlink>
          <a:srgbClr val="FF7C80"/>
        </a:folHlink>
      </a:clrScheme>
      <a:clrMap bg1="dk2" tx1="lt1" bg2="dk1" tx2="lt2" accent1="accent1" accent2="accent2" accent3="accent3" accent4="accent4" accent5="accent5" accent6="accent6" hlink="hlink" folHlink="folHlink"/>
    </a:extraClrScheme>
    <a:extraClrScheme>
      <a:clrScheme name="Capsules 9">
        <a:dk1>
          <a:srgbClr val="003366"/>
        </a:dk1>
        <a:lt1>
          <a:srgbClr val="FFFFFF"/>
        </a:lt1>
        <a:dk2>
          <a:srgbClr val="006666"/>
        </a:dk2>
        <a:lt2>
          <a:srgbClr val="666699"/>
        </a:lt2>
        <a:accent1>
          <a:srgbClr val="33CCCC"/>
        </a:accent1>
        <a:accent2>
          <a:srgbClr val="6600FF"/>
        </a:accent2>
        <a:accent3>
          <a:srgbClr val="FFFFFF"/>
        </a:accent3>
        <a:accent4>
          <a:srgbClr val="002A56"/>
        </a:accent4>
        <a:accent5>
          <a:srgbClr val="ADE2E2"/>
        </a:accent5>
        <a:accent6>
          <a:srgbClr val="5C00E7"/>
        </a:accent6>
        <a:hlink>
          <a:srgbClr val="003366"/>
        </a:hlink>
        <a:folHlink>
          <a:srgbClr val="CC99FF"/>
        </a:folHlink>
      </a:clrScheme>
      <a:clrMap bg1="lt1" tx1="dk1" bg2="lt2" tx2="dk2" accent1="accent1" accent2="accent2" accent3="accent3" accent4="accent4" accent5="accent5" accent6="accent6" hlink="hlink" folHlink="folHlink"/>
    </a:extraClrScheme>
    <a:extraClrScheme>
      <a:clrScheme name="Capsules 10">
        <a:dk1>
          <a:srgbClr val="003366"/>
        </a:dk1>
        <a:lt1>
          <a:srgbClr val="FFFFFF"/>
        </a:lt1>
        <a:dk2>
          <a:srgbClr val="006666"/>
        </a:dk2>
        <a:lt2>
          <a:srgbClr val="666699"/>
        </a:lt2>
        <a:accent1>
          <a:srgbClr val="33CCCC"/>
        </a:accent1>
        <a:accent2>
          <a:srgbClr val="6600FF"/>
        </a:accent2>
        <a:accent3>
          <a:srgbClr val="FFFFFF"/>
        </a:accent3>
        <a:accent4>
          <a:srgbClr val="002A56"/>
        </a:accent4>
        <a:accent5>
          <a:srgbClr val="ADE2E2"/>
        </a:accent5>
        <a:accent6>
          <a:srgbClr val="5C00E7"/>
        </a:accent6>
        <a:hlink>
          <a:srgbClr val="99CC00"/>
        </a:hlink>
        <a:folHlink>
          <a:srgbClr val="CC99FF"/>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Capsules</Template>
  <TotalTime>0</TotalTime>
  <Words>3010</Words>
  <Application>Microsoft Office PowerPoint</Application>
  <PresentationFormat>On-screen Show (4:3)</PresentationFormat>
  <Paragraphs>376</Paragraphs>
  <Slides>51</Slides>
  <Notes>51</Notes>
  <HiddenSlides>0</HiddenSlides>
  <MMClips>0</MMClips>
  <ScaleCrop>false</ScaleCrop>
  <HeadingPairs>
    <vt:vector size="4" baseType="variant">
      <vt:variant>
        <vt:lpstr>Theme</vt:lpstr>
      </vt:variant>
      <vt:variant>
        <vt:i4>1</vt:i4>
      </vt:variant>
      <vt:variant>
        <vt:lpstr>Slide Titles</vt:lpstr>
      </vt:variant>
      <vt:variant>
        <vt:i4>51</vt:i4>
      </vt:variant>
    </vt:vector>
  </HeadingPairs>
  <TitlesOfParts>
    <vt:vector size="52" baseType="lpstr">
      <vt:lpstr>1_Capsules</vt:lpstr>
      <vt:lpstr>Lesson 1 Computers and Operating Systems</vt:lpstr>
      <vt:lpstr>About the Presentations</vt:lpstr>
      <vt:lpstr>Objectives</vt:lpstr>
      <vt:lpstr>Words to Know</vt:lpstr>
      <vt:lpstr>Words to Know (continued)</vt:lpstr>
      <vt:lpstr>Understanding the Importance of Computers </vt:lpstr>
      <vt:lpstr>Understanding the Importance of Computers (continued)</vt:lpstr>
      <vt:lpstr>Understanding the Importance of Computers (continued)</vt:lpstr>
      <vt:lpstr>Understanding the Importance of Computers (continued)</vt:lpstr>
      <vt:lpstr>Understanding the Importance of Computers (continued)</vt:lpstr>
      <vt:lpstr>Understanding the Importance of Computers (continued)</vt:lpstr>
      <vt:lpstr>Understanding the Importance of Computers (continued)</vt:lpstr>
      <vt:lpstr>Understanding the Importance of Computers (continued)</vt:lpstr>
      <vt:lpstr>Types of Software</vt:lpstr>
      <vt:lpstr>Types of Software (continued)</vt:lpstr>
      <vt:lpstr>Types of Software (continued)</vt:lpstr>
      <vt:lpstr>Types of Software (continued)</vt:lpstr>
      <vt:lpstr>Types of Software (continued)</vt:lpstr>
      <vt:lpstr>Types of Operating Systems</vt:lpstr>
      <vt:lpstr>Types of Operating Systems (continued)</vt:lpstr>
      <vt:lpstr>Types of Operating Systems (continued)</vt:lpstr>
      <vt:lpstr>Types of Operating Systems (continued)</vt:lpstr>
      <vt:lpstr>Types of Operating Systems (continued)</vt:lpstr>
      <vt:lpstr>Types of Operating Systems (continued)</vt:lpstr>
      <vt:lpstr>Types of Operating Systems (continued)</vt:lpstr>
      <vt:lpstr>Types of Operating Systems (continued)</vt:lpstr>
      <vt:lpstr>Types of Operating Systems (continued)</vt:lpstr>
      <vt:lpstr>Types of Operating Systems (continued)</vt:lpstr>
      <vt:lpstr>Types of Operating Systems (continued)</vt:lpstr>
      <vt:lpstr>Operating System Tasks</vt:lpstr>
      <vt:lpstr>Operating System Tasks (continued)</vt:lpstr>
      <vt:lpstr>Operating System Tasks (continued)</vt:lpstr>
      <vt:lpstr>Operating System Tasks (continued)</vt:lpstr>
      <vt:lpstr>Operating System Tasks (continued)</vt:lpstr>
      <vt:lpstr>Operating System Tasks (continued)</vt:lpstr>
      <vt:lpstr>Operating System Tasks (continued)</vt:lpstr>
      <vt:lpstr>Operating System Tasks (continued)</vt:lpstr>
      <vt:lpstr>Operating System Tasks (continued)</vt:lpstr>
      <vt:lpstr>Operating System Tasks (continued)</vt:lpstr>
      <vt:lpstr>Operating System Tasks (continued)</vt:lpstr>
      <vt:lpstr>Summary</vt:lpstr>
      <vt:lpstr>Summary (continued)</vt:lpstr>
      <vt:lpstr>Summary (continued)</vt:lpstr>
      <vt:lpstr>Summary (continued)</vt:lpstr>
      <vt:lpstr>Summary (continued)</vt:lpstr>
      <vt:lpstr>Summary (continued)</vt:lpstr>
      <vt:lpstr>Summary (continued)</vt:lpstr>
      <vt:lpstr>Summary (continued)</vt:lpstr>
      <vt:lpstr>Summary (continued)</vt:lpstr>
      <vt:lpstr>Summary (continued)</vt:lpstr>
      <vt:lpstr>Summary (continued)</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2014-02-03T15:51:48Z</dcterms:created>
  <dcterms:modified xsi:type="dcterms:W3CDTF">2014-02-04T20:41:55Z</dcterms:modified>
  <cp:contentStatus>Final</cp:contentStatus>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MarkAsFinal">
    <vt:bool>true</vt:bool>
  </property>
</Properties>
</file>