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84" r:id="rId1"/>
  </p:sldMasterIdLst>
  <p:notesMasterIdLst>
    <p:notesMasterId r:id="rId45"/>
  </p:notesMasterIdLst>
  <p:handoutMasterIdLst>
    <p:handoutMasterId r:id="rId46"/>
  </p:handoutMasterIdLst>
  <p:sldIdLst>
    <p:sldId id="299" r:id="rId2"/>
    <p:sldId id="398" r:id="rId3"/>
    <p:sldId id="399" r:id="rId4"/>
    <p:sldId id="485" r:id="rId5"/>
    <p:sldId id="487" r:id="rId6"/>
    <p:sldId id="488" r:id="rId7"/>
    <p:sldId id="489" r:id="rId8"/>
    <p:sldId id="490" r:id="rId9"/>
    <p:sldId id="491" r:id="rId10"/>
    <p:sldId id="492" r:id="rId11"/>
    <p:sldId id="493" r:id="rId12"/>
    <p:sldId id="494" r:id="rId13"/>
    <p:sldId id="495" r:id="rId14"/>
    <p:sldId id="496" r:id="rId15"/>
    <p:sldId id="497" r:id="rId16"/>
    <p:sldId id="498" r:id="rId17"/>
    <p:sldId id="499" r:id="rId18"/>
    <p:sldId id="500" r:id="rId19"/>
    <p:sldId id="501" r:id="rId20"/>
    <p:sldId id="502" r:id="rId21"/>
    <p:sldId id="503" r:id="rId22"/>
    <p:sldId id="504" r:id="rId23"/>
    <p:sldId id="505" r:id="rId24"/>
    <p:sldId id="506" r:id="rId25"/>
    <p:sldId id="507" r:id="rId26"/>
    <p:sldId id="508" r:id="rId27"/>
    <p:sldId id="509" r:id="rId28"/>
    <p:sldId id="510" r:id="rId29"/>
    <p:sldId id="511" r:id="rId30"/>
    <p:sldId id="512" r:id="rId31"/>
    <p:sldId id="513" r:id="rId32"/>
    <p:sldId id="514" r:id="rId33"/>
    <p:sldId id="515" r:id="rId34"/>
    <p:sldId id="516" r:id="rId35"/>
    <p:sldId id="473" r:id="rId36"/>
    <p:sldId id="517" r:id="rId37"/>
    <p:sldId id="518" r:id="rId38"/>
    <p:sldId id="519" r:id="rId39"/>
    <p:sldId id="520" r:id="rId40"/>
    <p:sldId id="521" r:id="rId41"/>
    <p:sldId id="522" r:id="rId42"/>
    <p:sldId id="523" r:id="rId43"/>
    <p:sldId id="524" r:id="rId44"/>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extLst>
    <p:ext uri="{521415D9-36F7-43E2-AB2F-B90AF26B5E84}">
      <p14:sectionLst xmlns="" xmlns:p14="http://schemas.microsoft.com/office/powerpoint/2010/main">
        <p14:section name="Default Section" id="{749F05E6-9A26-49D9-AC75-51B08C190BF0}">
          <p14:sldIdLst>
            <p14:sldId id="299"/>
            <p14:sldId id="398"/>
            <p14:sldId id="399"/>
            <p14:sldId id="485"/>
            <p14:sldId id="487"/>
            <p14:sldId id="488"/>
            <p14:sldId id="489"/>
            <p14:sldId id="490"/>
            <p14:sldId id="491"/>
            <p14:sldId id="492"/>
            <p14:sldId id="493"/>
            <p14:sldId id="494"/>
            <p14:sldId id="495"/>
            <p14:sldId id="496"/>
            <p14:sldId id="497"/>
            <p14:sldId id="498"/>
            <p14:sldId id="499"/>
            <p14:sldId id="500"/>
            <p14:sldId id="501"/>
            <p14:sldId id="502"/>
            <p14:sldId id="503"/>
            <p14:sldId id="504"/>
            <p14:sldId id="505"/>
            <p14:sldId id="506"/>
            <p14:sldId id="507"/>
            <p14:sldId id="508"/>
            <p14:sldId id="509"/>
            <p14:sldId id="510"/>
          </p14:sldIdLst>
        </p14:section>
        <p14:section name="Untitled Section" id="{7B7BC0AE-0D61-43F3-B688-ED9EC75F9589}">
          <p14:sldIdLst>
            <p14:sldId id="511"/>
            <p14:sldId id="512"/>
            <p14:sldId id="513"/>
            <p14:sldId id="514"/>
            <p14:sldId id="515"/>
            <p14:sldId id="516"/>
            <p14:sldId id="473"/>
            <p14:sldId id="517"/>
            <p14:sldId id="518"/>
            <p14:sldId id="519"/>
            <p14:sldId id="520"/>
            <p14:sldId id="521"/>
            <p14:sldId id="522"/>
            <p14:sldId id="523"/>
            <p14:sldId id="524"/>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3114" autoAdjust="0"/>
    <p:restoredTop sz="94500" autoAdjust="0"/>
  </p:normalViewPr>
  <p:slideViewPr>
    <p:cSldViewPr>
      <p:cViewPr varScale="1">
        <p:scale>
          <a:sx n="79" d="100"/>
          <a:sy n="79" d="100"/>
        </p:scale>
        <p:origin x="-99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0" d="100"/>
          <a:sy n="60" d="100"/>
        </p:scale>
        <p:origin x="-2478" y="-78"/>
      </p:cViewPr>
      <p:guideLst>
        <p:guide orient="horz" pos="2928"/>
        <p:guide pos="2208"/>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1" hangingPunct="1">
              <a:defRPr sz="1200">
                <a:latin typeface="Arial" charset="0"/>
                <a:ea typeface="+mn-ea"/>
                <a:cs typeface="+mn-cs"/>
              </a:defRPr>
            </a:lvl1pPr>
          </a:lstStyle>
          <a:p>
            <a:pPr>
              <a:defRPr/>
            </a:pPr>
            <a:endParaRPr lang="en-US" dirty="0"/>
          </a:p>
        </p:txBody>
      </p:sp>
      <p:sp>
        <p:nvSpPr>
          <p:cNvPr id="55299" name="Rectangle 3"/>
          <p:cNvSpPr>
            <a:spLocks noGrp="1" noChangeArrowheads="1"/>
          </p:cNvSpPr>
          <p:nvPr>
            <p:ph type="dt" sz="quarter"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defRPr sz="1200">
                <a:latin typeface="Arial" charset="0"/>
                <a:ea typeface="+mn-ea"/>
                <a:cs typeface="+mn-cs"/>
              </a:defRPr>
            </a:lvl1pPr>
          </a:lstStyle>
          <a:p>
            <a:pPr>
              <a:defRPr/>
            </a:pPr>
            <a:endParaRPr lang="en-US" dirty="0"/>
          </a:p>
        </p:txBody>
      </p:sp>
      <p:sp>
        <p:nvSpPr>
          <p:cNvPr id="55300" name="Rectangle 4"/>
          <p:cNvSpPr>
            <a:spLocks noGrp="1" noChangeArrowheads="1"/>
          </p:cNvSpPr>
          <p:nvPr>
            <p:ph type="ftr" sz="quarter" idx="2"/>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1" hangingPunct="1">
              <a:defRPr sz="1200">
                <a:latin typeface="Arial" charset="0"/>
                <a:ea typeface="+mn-ea"/>
                <a:cs typeface="+mn-cs"/>
              </a:defRPr>
            </a:lvl1pPr>
          </a:lstStyle>
          <a:p>
            <a:pPr>
              <a:defRPr/>
            </a:pPr>
            <a:endParaRPr lang="en-US" dirty="0"/>
          </a:p>
        </p:txBody>
      </p:sp>
      <p:sp>
        <p:nvSpPr>
          <p:cNvPr id="55301" name="Rectangle 5"/>
          <p:cNvSpPr>
            <a:spLocks noGrp="1" noChangeArrowheads="1"/>
          </p:cNvSpPr>
          <p:nvPr>
            <p:ph type="sldNum" sz="quarter" idx="3"/>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defRPr sz="1200">
                <a:latin typeface="Arial" charset="0"/>
                <a:ea typeface="+mn-ea"/>
                <a:cs typeface="+mn-cs"/>
              </a:defRPr>
            </a:lvl1pPr>
          </a:lstStyle>
          <a:p>
            <a:pPr>
              <a:defRPr/>
            </a:pPr>
            <a:fld id="{3CB90D1C-9FEA-42CA-8055-8F92FB7402B5}" type="slidenum">
              <a:rPr lang="en-US"/>
              <a:pPr>
                <a:defRPr/>
              </a:pPr>
              <a:t>‹#›</a:t>
            </a:fld>
            <a:endParaRPr lang="en-US" dirty="0"/>
          </a:p>
        </p:txBody>
      </p:sp>
    </p:spTree>
    <p:extLst>
      <p:ext uri="{BB962C8B-B14F-4D97-AF65-F5344CB8AC3E}">
        <p14:creationId xmlns="" xmlns:p14="http://schemas.microsoft.com/office/powerpoint/2010/main" val="7754959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1" hangingPunct="1">
              <a:defRPr sz="1200">
                <a:latin typeface="Arial" charset="0"/>
                <a:ea typeface="+mn-ea"/>
                <a:cs typeface="+mn-cs"/>
              </a:defRPr>
            </a:lvl1pPr>
          </a:lstStyle>
          <a:p>
            <a:pPr>
              <a:defRPr/>
            </a:pPr>
            <a:endParaRPr lang="en-US" dirty="0"/>
          </a:p>
        </p:txBody>
      </p:sp>
      <p:sp>
        <p:nvSpPr>
          <p:cNvPr id="57347"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defRPr sz="1200">
                <a:latin typeface="Arial" charset="0"/>
                <a:ea typeface="+mn-ea"/>
                <a:cs typeface="+mn-cs"/>
              </a:defRPr>
            </a:lvl1pPr>
          </a:lstStyle>
          <a:p>
            <a:pPr>
              <a:defRPr/>
            </a:pPr>
            <a:endParaRPr lang="en-US" dirty="0"/>
          </a:p>
        </p:txBody>
      </p:sp>
      <p:sp>
        <p:nvSpPr>
          <p:cNvPr id="1434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57349"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7350"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1" hangingPunct="1">
              <a:defRPr sz="1200">
                <a:latin typeface="Arial" charset="0"/>
                <a:ea typeface="+mn-ea"/>
                <a:cs typeface="+mn-cs"/>
              </a:defRPr>
            </a:lvl1pPr>
          </a:lstStyle>
          <a:p>
            <a:pPr>
              <a:defRPr/>
            </a:pPr>
            <a:endParaRPr lang="en-US" dirty="0"/>
          </a:p>
        </p:txBody>
      </p:sp>
      <p:sp>
        <p:nvSpPr>
          <p:cNvPr id="57351"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defRPr sz="1200">
                <a:latin typeface="Arial" charset="0"/>
                <a:ea typeface="+mn-ea"/>
                <a:cs typeface="+mn-cs"/>
              </a:defRPr>
            </a:lvl1pPr>
          </a:lstStyle>
          <a:p>
            <a:pPr>
              <a:defRPr/>
            </a:pPr>
            <a:fld id="{FBF707AF-C45B-4E2E-9AE1-FF94212AE441}" type="slidenum">
              <a:rPr lang="en-US"/>
              <a:pPr>
                <a:defRPr/>
              </a:pPr>
              <a:t>‹#›</a:t>
            </a:fld>
            <a:endParaRPr lang="en-US" dirty="0"/>
          </a:p>
        </p:txBody>
      </p:sp>
    </p:spTree>
    <p:extLst>
      <p:ext uri="{BB962C8B-B14F-4D97-AF65-F5344CB8AC3E}">
        <p14:creationId xmlns="" xmlns:p14="http://schemas.microsoft.com/office/powerpoint/2010/main" val="12189357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p>
            <a:fld id="{53052627-18C7-4EA9-828E-58CA057F6A57}" type="slidenum">
              <a:rPr lang="en-US" smtClean="0">
                <a:ea typeface="ＭＳ Ｐゴシック" charset="-128"/>
                <a:cs typeface="ＭＳ Ｐゴシック" charset="-128"/>
              </a:rPr>
              <a:pPr/>
              <a:t>1</a:t>
            </a:fld>
            <a:endParaRPr lang="en-US" dirty="0" smtClean="0">
              <a:ea typeface="ＭＳ Ｐゴシック" charset="-128"/>
              <a:cs typeface="ＭＳ Ｐゴシック" charset="-128"/>
            </a:endParaRPr>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a:ln/>
        </p:spPr>
      </p:sp>
      <p:sp>
        <p:nvSpPr>
          <p:cNvPr id="19458" name="Notes Placeholder 2"/>
          <p:cNvSpPr>
            <a:spLocks noGrp="1"/>
          </p:cNvSpPr>
          <p:nvPr>
            <p:ph type="body" idx="1"/>
          </p:nvPr>
        </p:nvSpPr>
        <p:spPr>
          <a:noFill/>
          <a:ln/>
        </p:spPr>
        <p:txBody>
          <a:bodyPr/>
          <a:lstStyle/>
          <a:p>
            <a:endParaRPr lang="en-US" dirty="0" smtClean="0"/>
          </a:p>
        </p:txBody>
      </p:sp>
      <p:sp>
        <p:nvSpPr>
          <p:cNvPr id="19459" name="Slide Number Placeholder 3"/>
          <p:cNvSpPr>
            <a:spLocks noGrp="1"/>
          </p:cNvSpPr>
          <p:nvPr>
            <p:ph type="sldNum" sz="quarter" idx="5"/>
          </p:nvPr>
        </p:nvSpPr>
        <p:spPr>
          <a:noFill/>
        </p:spPr>
        <p:txBody>
          <a:bodyPr/>
          <a:lstStyle/>
          <a:p>
            <a:fld id="{CADA150A-C9B9-4419-9C62-DAD1DDB0971F}" type="slidenum">
              <a:rPr lang="en-US" smtClean="0">
                <a:ea typeface="ＭＳ Ｐゴシック" charset="-128"/>
                <a:cs typeface="ＭＳ Ｐゴシック" charset="-128"/>
              </a:rPr>
              <a:pPr/>
              <a:t>2</a:t>
            </a:fld>
            <a:endParaRPr lang="en-US" dirty="0" smtClean="0">
              <a:ea typeface="ＭＳ Ｐゴシック" charset="-128"/>
              <a:cs typeface="ＭＳ Ｐゴシック"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22</a:t>
            </a:fld>
            <a:endParaRPr lang="en-US" dirty="0"/>
          </a:p>
        </p:txBody>
      </p:sp>
    </p:spTree>
    <p:extLst>
      <p:ext uri="{BB962C8B-B14F-4D97-AF65-F5344CB8AC3E}">
        <p14:creationId xmlns="" xmlns:p14="http://schemas.microsoft.com/office/powerpoint/2010/main" val="35647621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23</a:t>
            </a:fld>
            <a:endParaRPr lang="en-US" dirty="0"/>
          </a:p>
        </p:txBody>
      </p:sp>
    </p:spTree>
    <p:extLst>
      <p:ext uri="{BB962C8B-B14F-4D97-AF65-F5344CB8AC3E}">
        <p14:creationId xmlns="" xmlns:p14="http://schemas.microsoft.com/office/powerpoint/2010/main" val="35647621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24</a:t>
            </a:fld>
            <a:endParaRPr lang="en-US" dirty="0"/>
          </a:p>
        </p:txBody>
      </p:sp>
    </p:spTree>
    <p:extLst>
      <p:ext uri="{BB962C8B-B14F-4D97-AF65-F5344CB8AC3E}">
        <p14:creationId xmlns="" xmlns:p14="http://schemas.microsoft.com/office/powerpoint/2010/main" val="35647621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25</a:t>
            </a:fld>
            <a:endParaRPr lang="en-US" dirty="0"/>
          </a:p>
        </p:txBody>
      </p:sp>
    </p:spTree>
    <p:extLst>
      <p:ext uri="{BB962C8B-B14F-4D97-AF65-F5344CB8AC3E}">
        <p14:creationId xmlns="" xmlns:p14="http://schemas.microsoft.com/office/powerpoint/2010/main" val="35647621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26</a:t>
            </a:fld>
            <a:endParaRPr lang="en-US" dirty="0"/>
          </a:p>
        </p:txBody>
      </p:sp>
    </p:spTree>
    <p:extLst>
      <p:ext uri="{BB962C8B-B14F-4D97-AF65-F5344CB8AC3E}">
        <p14:creationId xmlns="" xmlns:p14="http://schemas.microsoft.com/office/powerpoint/2010/main" val="35647621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27</a:t>
            </a:fld>
            <a:endParaRPr lang="en-US" dirty="0"/>
          </a:p>
        </p:txBody>
      </p:sp>
    </p:spTree>
    <p:extLst>
      <p:ext uri="{BB962C8B-B14F-4D97-AF65-F5344CB8AC3E}">
        <p14:creationId xmlns="" xmlns:p14="http://schemas.microsoft.com/office/powerpoint/2010/main" val="35647621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28</a:t>
            </a:fld>
            <a:endParaRPr lang="en-US" dirty="0"/>
          </a:p>
        </p:txBody>
      </p:sp>
    </p:spTree>
    <p:extLst>
      <p:ext uri="{BB962C8B-B14F-4D97-AF65-F5344CB8AC3E}">
        <p14:creationId xmlns="" xmlns:p14="http://schemas.microsoft.com/office/powerpoint/2010/main" val="35647621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29</a:t>
            </a:fld>
            <a:endParaRPr lang="en-US" dirty="0"/>
          </a:p>
        </p:txBody>
      </p:sp>
    </p:spTree>
    <p:extLst>
      <p:ext uri="{BB962C8B-B14F-4D97-AF65-F5344CB8AC3E}">
        <p14:creationId xmlns="" xmlns:p14="http://schemas.microsoft.com/office/powerpoint/2010/main" val="3564762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30</a:t>
            </a:fld>
            <a:endParaRPr lang="en-US" dirty="0"/>
          </a:p>
        </p:txBody>
      </p:sp>
    </p:spTree>
    <p:extLst>
      <p:ext uri="{BB962C8B-B14F-4D97-AF65-F5344CB8AC3E}">
        <p14:creationId xmlns="" xmlns:p14="http://schemas.microsoft.com/office/powerpoint/2010/main" val="35647621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42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43</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C91D"/>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srcRect/>
          <a:stretch>
            <a:fillRect/>
          </a:stretch>
        </p:blipFill>
        <p:spPr bwMode="auto">
          <a:xfrm>
            <a:off x="-94693" y="0"/>
            <a:ext cx="4684923" cy="6858000"/>
          </a:xfrm>
          <a:prstGeom prst="rect">
            <a:avLst/>
          </a:prstGeom>
          <a:noFill/>
          <a:ln w="9525">
            <a:noFill/>
            <a:miter lim="800000"/>
            <a:headEnd/>
            <a:tailEnd/>
          </a:ln>
          <a:effectLst/>
        </p:spPr>
      </p:pic>
      <p:grpSp>
        <p:nvGrpSpPr>
          <p:cNvPr id="2" name="Group 2"/>
          <p:cNvGrpSpPr>
            <a:grpSpLocks/>
          </p:cNvGrpSpPr>
          <p:nvPr/>
        </p:nvGrpSpPr>
        <p:grpSpPr bwMode="auto">
          <a:xfrm>
            <a:off x="0" y="0"/>
            <a:ext cx="5867400" cy="6858000"/>
            <a:chOff x="0" y="0"/>
            <a:chExt cx="3696" cy="4320"/>
          </a:xfrm>
        </p:grpSpPr>
        <p:sp>
          <p:nvSpPr>
            <p:cNvPr id="5" name="Rectangle 3"/>
            <p:cNvSpPr>
              <a:spLocks noChangeArrowheads="1"/>
            </p:cNvSpPr>
            <p:nvPr/>
          </p:nvSpPr>
          <p:spPr bwMode="auto">
            <a:xfrm>
              <a:off x="0" y="0"/>
              <a:ext cx="2880" cy="4320"/>
            </a:xfrm>
            <a:prstGeom prst="rect">
              <a:avLst/>
            </a:prstGeom>
            <a:noFill/>
            <a:ln w="9525">
              <a:noFill/>
              <a:miter lim="800000"/>
              <a:headEnd/>
              <a:tailEnd/>
            </a:ln>
            <a:effectLst/>
          </p:spPr>
          <p:txBody>
            <a:bodyPr wrap="none" anchor="ctr"/>
            <a:lstStyle/>
            <a:p>
              <a:pPr algn="ctr">
                <a:defRPr/>
              </a:pPr>
              <a:endParaRPr kumimoji="1" lang="en-US" dirty="0">
                <a:latin typeface="Times New Roman" pitchFamily="18" charset="0"/>
                <a:ea typeface="+mn-ea"/>
                <a:cs typeface="+mn-cs"/>
              </a:endParaRPr>
            </a:p>
          </p:txBody>
        </p:sp>
        <p:sp>
          <p:nvSpPr>
            <p:cNvPr id="6" name="AutoShape 4"/>
            <p:cNvSpPr>
              <a:spLocks noChangeArrowheads="1"/>
            </p:cNvSpPr>
            <p:nvPr/>
          </p:nvSpPr>
          <p:spPr bwMode="white">
            <a:xfrm>
              <a:off x="432" y="624"/>
              <a:ext cx="3264" cy="1200"/>
            </a:xfrm>
            <a:prstGeom prst="roundRect">
              <a:avLst>
                <a:gd name="adj" fmla="val 50000"/>
              </a:avLst>
            </a:prstGeom>
            <a:solidFill>
              <a:schemeClr val="bg1"/>
            </a:solidFill>
            <a:ln w="9525">
              <a:noFill/>
              <a:round/>
              <a:headEnd/>
              <a:tailEnd/>
            </a:ln>
            <a:effectLst/>
          </p:spPr>
          <p:txBody>
            <a:bodyPr wrap="none" anchor="ctr"/>
            <a:lstStyle/>
            <a:p>
              <a:pPr algn="ctr">
                <a:defRPr/>
              </a:pPr>
              <a:endParaRPr kumimoji="1" lang="en-US" dirty="0">
                <a:latin typeface="Times New Roman" pitchFamily="18" charset="0"/>
                <a:ea typeface="+mn-ea"/>
                <a:cs typeface="+mn-cs"/>
              </a:endParaRPr>
            </a:p>
          </p:txBody>
        </p:sp>
      </p:grpSp>
      <p:grpSp>
        <p:nvGrpSpPr>
          <p:cNvPr id="3" name="Group 5"/>
          <p:cNvGrpSpPr>
            <a:grpSpLocks/>
          </p:cNvGrpSpPr>
          <p:nvPr/>
        </p:nvGrpSpPr>
        <p:grpSpPr bwMode="auto">
          <a:xfrm>
            <a:off x="3632200" y="4889500"/>
            <a:ext cx="4868863" cy="325438"/>
            <a:chOff x="2288" y="3080"/>
            <a:chExt cx="3067" cy="205"/>
          </a:xfrm>
          <a:solidFill>
            <a:srgbClr val="002060"/>
          </a:solidFill>
          <a:effectLst/>
        </p:grpSpPr>
        <p:sp>
          <p:nvSpPr>
            <p:cNvPr id="8" name="AutoShape 6"/>
            <p:cNvSpPr>
              <a:spLocks noChangeArrowheads="1"/>
            </p:cNvSpPr>
            <p:nvPr/>
          </p:nvSpPr>
          <p:spPr bwMode="auto">
            <a:xfrm flipH="1">
              <a:off x="2288" y="3080"/>
              <a:ext cx="2914" cy="200"/>
            </a:xfrm>
            <a:prstGeom prst="roundRect">
              <a:avLst>
                <a:gd name="adj" fmla="val 0"/>
              </a:avLst>
            </a:prstGeom>
            <a:solidFill>
              <a:schemeClr val="hlink"/>
            </a:solidFill>
            <a:ln w="9525">
              <a:noFill/>
              <a:round/>
              <a:headEnd/>
              <a:tailEnd/>
            </a:ln>
            <a:effectLst/>
          </p:spPr>
          <p:txBody>
            <a:bodyPr wrap="none" anchor="ctr"/>
            <a:lstStyle/>
            <a:p>
              <a:pPr eaLnBrk="0" hangingPunct="0">
                <a:defRPr/>
              </a:pPr>
              <a:endParaRPr lang="en-US" sz="1800" dirty="0">
                <a:ea typeface="+mn-ea"/>
                <a:cs typeface="+mn-cs"/>
              </a:endParaRPr>
            </a:p>
          </p:txBody>
        </p:sp>
        <p:sp>
          <p:nvSpPr>
            <p:cNvPr id="9" name="AutoShape 7"/>
            <p:cNvSpPr>
              <a:spLocks noChangeArrowheads="1"/>
            </p:cNvSpPr>
            <p:nvPr/>
          </p:nvSpPr>
          <p:spPr bwMode="auto">
            <a:xfrm>
              <a:off x="5196" y="3080"/>
              <a:ext cx="159" cy="205"/>
            </a:xfrm>
            <a:prstGeom prst="flowChartDelay">
              <a:avLst/>
            </a:prstGeom>
            <a:solidFill>
              <a:schemeClr val="hlink"/>
            </a:solidFill>
            <a:ln w="9525">
              <a:noFill/>
              <a:miter lim="800000"/>
              <a:headEnd/>
              <a:tailEnd/>
            </a:ln>
            <a:effectLst/>
          </p:spPr>
          <p:txBody>
            <a:bodyPr wrap="none" anchor="ctr"/>
            <a:lstStyle/>
            <a:p>
              <a:pPr eaLnBrk="0" hangingPunct="0">
                <a:defRPr/>
              </a:pPr>
              <a:endParaRPr lang="en-US" sz="1800" dirty="0">
                <a:ea typeface="+mn-ea"/>
                <a:cs typeface="+mn-cs"/>
              </a:endParaRPr>
            </a:p>
          </p:txBody>
        </p:sp>
      </p:grpSp>
      <p:sp>
        <p:nvSpPr>
          <p:cNvPr id="70664" name="Rectangle 8"/>
          <p:cNvSpPr>
            <a:spLocks noGrp="1" noChangeArrowheads="1"/>
          </p:cNvSpPr>
          <p:nvPr>
            <p:ph type="subTitle" idx="1"/>
          </p:nvPr>
        </p:nvSpPr>
        <p:spPr>
          <a:xfrm>
            <a:off x="4673600" y="2927350"/>
            <a:ext cx="4013200" cy="1822450"/>
          </a:xfrm>
        </p:spPr>
        <p:txBody>
          <a:bodyPr anchor="b"/>
          <a:lstStyle>
            <a:lvl1pPr marL="0" indent="0">
              <a:buFont typeface="Wingdings" pitchFamily="2" charset="2"/>
              <a:buNone/>
              <a:defRPr>
                <a:solidFill>
                  <a:schemeClr val="tx2"/>
                </a:solidFill>
              </a:defRPr>
            </a:lvl1pPr>
          </a:lstStyle>
          <a:p>
            <a:r>
              <a:rPr lang="en-US" dirty="0"/>
              <a:t>Click to edit Master subtitle style</a:t>
            </a:r>
          </a:p>
        </p:txBody>
      </p:sp>
      <p:sp>
        <p:nvSpPr>
          <p:cNvPr id="70668" name="AutoShape 12"/>
          <p:cNvSpPr>
            <a:spLocks noGrp="1" noChangeArrowheads="1"/>
          </p:cNvSpPr>
          <p:nvPr>
            <p:ph type="ctrTitle" sz="quarter"/>
          </p:nvPr>
        </p:nvSpPr>
        <p:spPr>
          <a:xfrm>
            <a:off x="685800" y="990600"/>
            <a:ext cx="8229600" cy="1905000"/>
          </a:xfrm>
          <a:prstGeom prst="roundRect">
            <a:avLst>
              <a:gd name="adj" fmla="val 50000"/>
            </a:avLst>
          </a:prstGeom>
          <a:solidFill>
            <a:srgbClr val="FFC91D"/>
          </a:solidFill>
        </p:spPr>
        <p:txBody>
          <a:bodyPr anchor="ctr"/>
          <a:lstStyle>
            <a:lvl1pPr algn="ctr">
              <a:defRPr>
                <a:solidFill>
                  <a:schemeClr val="tx1"/>
                </a:solidFill>
              </a:defRPr>
            </a:lvl1pPr>
          </a:lstStyle>
          <a:p>
            <a:r>
              <a:rPr lang="en-US" dirty="0"/>
              <a:t>Click to edit Master title style</a:t>
            </a:r>
          </a:p>
        </p:txBody>
      </p:sp>
      <p:sp>
        <p:nvSpPr>
          <p:cNvPr id="10" name="Rectangle 11"/>
          <p:cNvSpPr>
            <a:spLocks noGrp="1" noChangeArrowheads="1"/>
          </p:cNvSpPr>
          <p:nvPr>
            <p:ph type="sldNum" sz="quarter" idx="10"/>
          </p:nvPr>
        </p:nvSpPr>
        <p:spPr>
          <a:xfrm>
            <a:off x="76200" y="6248400"/>
            <a:ext cx="587375" cy="488950"/>
          </a:xfrm>
        </p:spPr>
        <p:txBody>
          <a:bodyPr anchorCtr="0"/>
          <a:lstStyle>
            <a:lvl1pPr>
              <a:defRPr/>
            </a:lvl1pPr>
          </a:lstStyle>
          <a:p>
            <a:pPr>
              <a:defRPr/>
            </a:pPr>
            <a:fld id="{0B789208-38E0-4DCD-830D-C58E0260B579}" type="slidenum">
              <a:rPr lang="en-US"/>
              <a:pPr>
                <a:defRPr/>
              </a:pPr>
              <a:t>‹#›</a:t>
            </a:fld>
            <a:endParaRPr lang="en-US" dirty="0"/>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sldNum" sz="quarter" idx="10"/>
          </p:nvPr>
        </p:nvSpPr>
        <p:spPr>
          <a:ln/>
        </p:spPr>
        <p:txBody>
          <a:bodyPr/>
          <a:lstStyle>
            <a:lvl1pPr>
              <a:defRPr/>
            </a:lvl1pPr>
          </a:lstStyle>
          <a:p>
            <a:pPr>
              <a:defRPr/>
            </a:pPr>
            <a:fld id="{D9B2E2BB-F49A-468D-A26E-E7EAB42D6543}" type="slidenum">
              <a:rPr lang="en-US"/>
              <a:pPr>
                <a:defRPr/>
              </a:pPr>
              <a:t>‹#›</a:t>
            </a:fld>
            <a:endParaRPr lang="en-US" dirty="0"/>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762000"/>
            <a:ext cx="1981200" cy="5324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762000"/>
            <a:ext cx="5791200" cy="5324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sldNum" sz="quarter" idx="10"/>
          </p:nvPr>
        </p:nvSpPr>
        <p:spPr>
          <a:ln/>
        </p:spPr>
        <p:txBody>
          <a:bodyPr/>
          <a:lstStyle>
            <a:lvl1pPr>
              <a:defRPr/>
            </a:lvl1pPr>
          </a:lstStyle>
          <a:p>
            <a:pPr>
              <a:defRPr/>
            </a:pPr>
            <a:fld id="{53A68AFE-FB71-4CB5-9DD9-A19123D36A28}" type="slidenum">
              <a:rPr lang="en-US"/>
              <a:pPr>
                <a:defRPr/>
              </a:pPr>
              <a:t>‹#›</a:t>
            </a:fld>
            <a:endParaRPr lang="en-US" dirty="0"/>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13"/>
          <p:cNvSpPr>
            <a:spLocks noGrp="1" noChangeArrowheads="1"/>
          </p:cNvSpPr>
          <p:nvPr>
            <p:ph type="sldNum" sz="quarter" idx="10"/>
          </p:nvPr>
        </p:nvSpPr>
        <p:spPr>
          <a:ln/>
        </p:spPr>
        <p:txBody>
          <a:bodyPr/>
          <a:lstStyle>
            <a:lvl1pPr>
              <a:defRPr/>
            </a:lvl1pPr>
          </a:lstStyle>
          <a:p>
            <a:pPr>
              <a:defRPr/>
            </a:pPr>
            <a:fld id="{56A28F00-A70F-494A-BFAF-EACF7AF3DA9C}" type="slidenum">
              <a:rPr lang="en-US"/>
              <a:pPr>
                <a:defRPr/>
              </a:pPr>
              <a:t>‹#›</a:t>
            </a:fld>
            <a:endParaRPr lang="en-US" dirty="0"/>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13"/>
          <p:cNvSpPr>
            <a:spLocks noGrp="1" noChangeArrowheads="1"/>
          </p:cNvSpPr>
          <p:nvPr>
            <p:ph type="sldNum" sz="quarter" idx="10"/>
          </p:nvPr>
        </p:nvSpPr>
        <p:spPr>
          <a:ln/>
        </p:spPr>
        <p:txBody>
          <a:bodyPr/>
          <a:lstStyle>
            <a:lvl1pPr>
              <a:defRPr/>
            </a:lvl1pPr>
          </a:lstStyle>
          <a:p>
            <a:pPr>
              <a:defRPr/>
            </a:pPr>
            <a:fld id="{DE7D8765-6657-459B-B3B6-029F1A267D9B}" type="slidenum">
              <a:rPr lang="en-US"/>
              <a:pPr>
                <a:defRPr/>
              </a:pPr>
              <a:t>‹#›</a:t>
            </a:fld>
            <a:endParaRPr lang="en-US" dirty="0"/>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3"/>
          <p:cNvSpPr>
            <a:spLocks noGrp="1" noChangeArrowheads="1"/>
          </p:cNvSpPr>
          <p:nvPr>
            <p:ph type="sldNum" sz="quarter" idx="10"/>
          </p:nvPr>
        </p:nvSpPr>
        <p:spPr>
          <a:ln/>
        </p:spPr>
        <p:txBody>
          <a:bodyPr/>
          <a:lstStyle>
            <a:lvl1pPr>
              <a:defRPr/>
            </a:lvl1pPr>
          </a:lstStyle>
          <a:p>
            <a:pPr>
              <a:defRPr/>
            </a:pPr>
            <a:fld id="{734E84DF-641A-460B-8C32-9B774E957058}" type="slidenum">
              <a:rPr lang="en-US"/>
              <a:pPr>
                <a:defRPr/>
              </a:pPr>
              <a:t>‹#›</a:t>
            </a:fld>
            <a:endParaRPr lang="en-US" dirty="0"/>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2362200"/>
            <a:ext cx="3770313"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0913" y="2362200"/>
            <a:ext cx="3770312"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3"/>
          <p:cNvSpPr>
            <a:spLocks noGrp="1" noChangeArrowheads="1"/>
          </p:cNvSpPr>
          <p:nvPr>
            <p:ph type="sldNum" sz="quarter" idx="10"/>
          </p:nvPr>
        </p:nvSpPr>
        <p:spPr>
          <a:ln/>
        </p:spPr>
        <p:txBody>
          <a:bodyPr/>
          <a:lstStyle>
            <a:lvl1pPr>
              <a:defRPr/>
            </a:lvl1pPr>
          </a:lstStyle>
          <a:p>
            <a:pPr>
              <a:defRPr/>
            </a:pPr>
            <a:fld id="{7581C5C5-92D5-4D63-BA0F-2EC4CC95820E}" type="slidenum">
              <a:rPr lang="en-US"/>
              <a:pPr>
                <a:defRPr/>
              </a:pPr>
              <a:t>‹#›</a:t>
            </a:fld>
            <a:endParaRPr lang="en-US" dirty="0"/>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3"/>
          <p:cNvSpPr>
            <a:spLocks noGrp="1" noChangeArrowheads="1"/>
          </p:cNvSpPr>
          <p:nvPr>
            <p:ph type="sldNum" sz="quarter" idx="10"/>
          </p:nvPr>
        </p:nvSpPr>
        <p:spPr>
          <a:ln/>
        </p:spPr>
        <p:txBody>
          <a:bodyPr/>
          <a:lstStyle>
            <a:lvl1pPr>
              <a:defRPr/>
            </a:lvl1pPr>
          </a:lstStyle>
          <a:p>
            <a:pPr>
              <a:defRPr/>
            </a:pPr>
            <a:fld id="{2C87CFB0-FE84-4059-A4AA-CD397D6FF12C}" type="slidenum">
              <a:rPr lang="en-US"/>
              <a:pPr>
                <a:defRPr/>
              </a:pPr>
              <a:t>‹#›</a:t>
            </a:fld>
            <a:endParaRPr lang="en-US" dirty="0"/>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3"/>
          <p:cNvSpPr>
            <a:spLocks noGrp="1" noChangeArrowheads="1"/>
          </p:cNvSpPr>
          <p:nvPr>
            <p:ph type="sldNum" sz="quarter" idx="10"/>
          </p:nvPr>
        </p:nvSpPr>
        <p:spPr>
          <a:ln/>
        </p:spPr>
        <p:txBody>
          <a:bodyPr/>
          <a:lstStyle>
            <a:lvl1pPr>
              <a:defRPr/>
            </a:lvl1pPr>
          </a:lstStyle>
          <a:p>
            <a:pPr>
              <a:defRPr/>
            </a:pPr>
            <a:fld id="{B5FBEBAF-22F5-49A0-8BE5-750EEDBEEA99}" type="slidenum">
              <a:rPr lang="en-US"/>
              <a:pPr>
                <a:defRPr/>
              </a:pPr>
              <a:t>‹#›</a:t>
            </a:fld>
            <a:endParaRPr lang="en-US" dirty="0"/>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2" name="Group 2"/>
          <p:cNvGrpSpPr>
            <a:grpSpLocks/>
          </p:cNvGrpSpPr>
          <p:nvPr userDrawn="1"/>
        </p:nvGrpSpPr>
        <p:grpSpPr bwMode="auto">
          <a:xfrm>
            <a:off x="0" y="0"/>
            <a:ext cx="7620000" cy="6858000"/>
            <a:chOff x="0" y="0"/>
            <a:chExt cx="4800" cy="4320"/>
          </a:xfrm>
        </p:grpSpPr>
        <p:grpSp>
          <p:nvGrpSpPr>
            <p:cNvPr id="3" name="Group 3"/>
            <p:cNvGrpSpPr>
              <a:grpSpLocks/>
            </p:cNvGrpSpPr>
            <p:nvPr userDrawn="1"/>
          </p:nvGrpSpPr>
          <p:grpSpPr bwMode="auto">
            <a:xfrm>
              <a:off x="0" y="0"/>
              <a:ext cx="2016" cy="4320"/>
              <a:chOff x="0" y="0"/>
              <a:chExt cx="2016" cy="4320"/>
            </a:xfrm>
          </p:grpSpPr>
          <p:sp>
            <p:nvSpPr>
              <p:cNvPr id="7" name="Rectangle 4"/>
              <p:cNvSpPr>
                <a:spLocks noChangeArrowheads="1"/>
              </p:cNvSpPr>
              <p:nvPr userDrawn="1"/>
            </p:nvSpPr>
            <p:spPr bwMode="auto">
              <a:xfrm>
                <a:off x="0" y="0"/>
                <a:ext cx="480" cy="4320"/>
              </a:xfrm>
              <a:prstGeom prst="rect">
                <a:avLst/>
              </a:prstGeom>
              <a:solidFill>
                <a:schemeClr val="accent2"/>
              </a:solidFill>
              <a:ln w="9525">
                <a:noFill/>
                <a:miter lim="800000"/>
                <a:headEnd/>
                <a:tailEnd/>
              </a:ln>
              <a:effectLst/>
            </p:spPr>
            <p:txBody>
              <a:bodyPr wrap="none" anchor="ctr"/>
              <a:lstStyle/>
              <a:p>
                <a:pPr eaLnBrk="0" hangingPunct="0">
                  <a:defRPr/>
                </a:pPr>
                <a:endParaRPr lang="en-US" sz="1800" dirty="0">
                  <a:ea typeface="+mn-ea"/>
                  <a:cs typeface="+mn-cs"/>
                </a:endParaRPr>
              </a:p>
            </p:txBody>
          </p:sp>
          <p:sp>
            <p:nvSpPr>
              <p:cNvPr id="8" name="Freeform 5"/>
              <p:cNvSpPr>
                <a:spLocks/>
              </p:cNvSpPr>
              <p:nvPr userDrawn="1"/>
            </p:nvSpPr>
            <p:spPr bwMode="auto">
              <a:xfrm>
                <a:off x="288" y="0"/>
                <a:ext cx="1728" cy="735"/>
              </a:xfrm>
              <a:custGeom>
                <a:avLst/>
                <a:gdLst/>
                <a:ahLst/>
                <a:cxnLst>
                  <a:cxn ang="0">
                    <a:pos x="1728" y="0"/>
                  </a:cxn>
                  <a:cxn ang="0">
                    <a:pos x="1728" y="480"/>
                  </a:cxn>
                  <a:cxn ang="0">
                    <a:pos x="380" y="482"/>
                  </a:cxn>
                  <a:cxn ang="0">
                    <a:pos x="354" y="480"/>
                  </a:cxn>
                  <a:cxn ang="0">
                    <a:pos x="308" y="489"/>
                  </a:cxn>
                  <a:cxn ang="0">
                    <a:pos x="246" y="531"/>
                  </a:cxn>
                  <a:cxn ang="0">
                    <a:pos x="206" y="597"/>
                  </a:cxn>
                  <a:cxn ang="0">
                    <a:pos x="192" y="666"/>
                  </a:cxn>
                  <a:cxn ang="0">
                    <a:pos x="192" y="735"/>
                  </a:cxn>
                  <a:cxn ang="0">
                    <a:pos x="0" y="735"/>
                  </a:cxn>
                  <a:cxn ang="0">
                    <a:pos x="0" y="480"/>
                  </a:cxn>
                  <a:cxn ang="0">
                    <a:pos x="0" y="0"/>
                  </a:cxn>
                  <a:cxn ang="0">
                    <a:pos x="1728" y="0"/>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w="9525" cap="flat" cmpd="sng">
                <a:noFill/>
                <a:prstDash val="solid"/>
                <a:miter lim="800000"/>
                <a:headEnd type="none" w="med" len="med"/>
                <a:tailEnd type="none" w="med" len="med"/>
              </a:ln>
              <a:effectLst/>
            </p:spPr>
            <p:txBody>
              <a:bodyPr wrap="none"/>
              <a:lstStyle/>
              <a:p>
                <a:pPr eaLnBrk="0" hangingPunct="0">
                  <a:defRPr/>
                </a:pPr>
                <a:endParaRPr lang="en-US" sz="1800" dirty="0">
                  <a:ea typeface="+mn-ea"/>
                  <a:cs typeface="+mn-cs"/>
                </a:endParaRPr>
              </a:p>
            </p:txBody>
          </p:sp>
        </p:grpSp>
        <p:grpSp>
          <p:nvGrpSpPr>
            <p:cNvPr id="4" name="Group 6"/>
            <p:cNvGrpSpPr>
              <a:grpSpLocks/>
            </p:cNvGrpSpPr>
            <p:nvPr/>
          </p:nvGrpSpPr>
          <p:grpSpPr bwMode="auto">
            <a:xfrm>
              <a:off x="144" y="1248"/>
              <a:ext cx="4656" cy="201"/>
              <a:chOff x="144" y="1248"/>
              <a:chExt cx="4656" cy="201"/>
            </a:xfrm>
          </p:grpSpPr>
          <p:sp>
            <p:nvSpPr>
              <p:cNvPr id="5" name="AutoShape 7"/>
              <p:cNvSpPr>
                <a:spLocks noChangeArrowheads="1"/>
              </p:cNvSpPr>
              <p:nvPr/>
            </p:nvSpPr>
            <p:spPr bwMode="auto">
              <a:xfrm>
                <a:off x="384" y="1248"/>
                <a:ext cx="4416" cy="200"/>
              </a:xfrm>
              <a:prstGeom prst="roundRect">
                <a:avLst>
                  <a:gd name="adj" fmla="val 0"/>
                </a:avLst>
              </a:prstGeom>
              <a:solidFill>
                <a:schemeClr val="hlink"/>
              </a:solidFill>
              <a:ln w="9525">
                <a:noFill/>
                <a:round/>
                <a:headEnd/>
                <a:tailEnd/>
              </a:ln>
              <a:effectLst/>
            </p:spPr>
            <p:txBody>
              <a:bodyPr wrap="none" anchor="ctr"/>
              <a:lstStyle/>
              <a:p>
                <a:pPr eaLnBrk="0" hangingPunct="0">
                  <a:defRPr/>
                </a:pPr>
                <a:endParaRPr lang="en-US" sz="1800" dirty="0">
                  <a:ea typeface="+mn-ea"/>
                  <a:cs typeface="+mn-cs"/>
                </a:endParaRPr>
              </a:p>
            </p:txBody>
          </p:sp>
          <p:sp>
            <p:nvSpPr>
              <p:cNvPr id="6" name="AutoShape 8"/>
              <p:cNvSpPr>
                <a:spLocks noChangeArrowheads="1"/>
              </p:cNvSpPr>
              <p:nvPr/>
            </p:nvSpPr>
            <p:spPr bwMode="auto">
              <a:xfrm flipH="1">
                <a:off x="144" y="1248"/>
                <a:ext cx="248" cy="201"/>
              </a:xfrm>
              <a:prstGeom prst="flowChartDelay">
                <a:avLst/>
              </a:prstGeom>
              <a:solidFill>
                <a:schemeClr val="hlink"/>
              </a:solidFill>
              <a:ln w="9525">
                <a:noFill/>
                <a:miter lim="800000"/>
                <a:headEnd/>
                <a:tailEnd/>
              </a:ln>
              <a:effectLst/>
            </p:spPr>
            <p:txBody>
              <a:bodyPr wrap="none" anchor="ctr"/>
              <a:lstStyle/>
              <a:p>
                <a:pPr eaLnBrk="0" hangingPunct="0">
                  <a:defRPr/>
                </a:pPr>
                <a:endParaRPr lang="en-US" sz="1800" dirty="0">
                  <a:ea typeface="+mn-ea"/>
                  <a:cs typeface="+mn-cs"/>
                </a:endParaRPr>
              </a:p>
            </p:txBody>
          </p:sp>
        </p:grpSp>
      </p:grpSp>
      <p:sp>
        <p:nvSpPr>
          <p:cNvPr id="9" name="Text Box 21"/>
          <p:cNvSpPr txBox="1">
            <a:spLocks noChangeArrowheads="1"/>
          </p:cNvSpPr>
          <p:nvPr userDrawn="1"/>
        </p:nvSpPr>
        <p:spPr bwMode="auto">
          <a:xfrm>
            <a:off x="-3175" y="3276600"/>
            <a:ext cx="492125" cy="2667000"/>
          </a:xfrm>
          <a:prstGeom prst="rect">
            <a:avLst/>
          </a:prstGeom>
          <a:noFill/>
          <a:ln w="9525">
            <a:noFill/>
            <a:miter lim="800000"/>
            <a:headEnd/>
            <a:tailEnd/>
          </a:ln>
          <a:effectLst/>
        </p:spPr>
        <p:txBody>
          <a:bodyPr rot="10800000" vert="eaVert">
            <a:spAutoFit/>
          </a:bodyPr>
          <a:lstStyle/>
          <a:p>
            <a:pPr eaLnBrk="0" hangingPunct="0">
              <a:spcBef>
                <a:spcPct val="50000"/>
              </a:spcBef>
              <a:defRPr/>
            </a:pPr>
            <a:r>
              <a:rPr lang="en-US" sz="2000" b="1">
                <a:ea typeface="+mn-ea"/>
                <a:cs typeface="+mn-cs"/>
              </a:rPr>
              <a:t>Lesson </a:t>
            </a:r>
            <a:r>
              <a:rPr lang="en-US" sz="2000" b="1" smtClean="0">
                <a:ea typeface="+mn-ea"/>
                <a:cs typeface="+mn-cs"/>
              </a:rPr>
              <a:t>1</a:t>
            </a:r>
            <a:endParaRPr lang="en-US" sz="2000" b="1" dirty="0">
              <a:ea typeface="+mn-ea"/>
              <a:cs typeface="+mn-cs"/>
            </a:endParaRPr>
          </a:p>
        </p:txBody>
      </p:sp>
      <p:sp>
        <p:nvSpPr>
          <p:cNvPr id="10" name="Footer Placeholder 3"/>
          <p:cNvSpPr txBox="1">
            <a:spLocks/>
          </p:cNvSpPr>
          <p:nvPr userDrawn="1"/>
        </p:nvSpPr>
        <p:spPr bwMode="auto">
          <a:xfrm>
            <a:off x="1676400" y="6230938"/>
            <a:ext cx="7164388" cy="474662"/>
          </a:xfrm>
          <a:prstGeom prst="rect">
            <a:avLst/>
          </a:prstGeom>
          <a:noFill/>
          <a:ln w="9525">
            <a:noFill/>
            <a:miter lim="800000"/>
            <a:headEnd/>
            <a:tailEnd/>
          </a:ln>
          <a:effectLst/>
        </p:spPr>
        <p:txBody>
          <a:bodyPr anchor="b"/>
          <a:lstStyle/>
          <a:p>
            <a:pPr algn="r">
              <a:defRPr/>
            </a:pPr>
            <a:r>
              <a:rPr lang="en-US" sz="1800" b="1" dirty="0">
                <a:latin typeface="Arial" pitchFamily="34" charset="0"/>
                <a:ea typeface="+mn-ea"/>
                <a:cs typeface="+mn-cs"/>
              </a:rPr>
              <a:t>CLB: MS Office 2007 Companion</a:t>
            </a:r>
          </a:p>
        </p:txBody>
      </p:sp>
      <p:sp>
        <p:nvSpPr>
          <p:cNvPr id="11" name="Text Box 14"/>
          <p:cNvSpPr txBox="1">
            <a:spLocks noChangeArrowheads="1"/>
          </p:cNvSpPr>
          <p:nvPr userDrawn="1"/>
        </p:nvSpPr>
        <p:spPr bwMode="auto">
          <a:xfrm>
            <a:off x="914400" y="6400800"/>
            <a:ext cx="3886200" cy="366713"/>
          </a:xfrm>
          <a:prstGeom prst="rect">
            <a:avLst/>
          </a:prstGeom>
          <a:noFill/>
          <a:ln w="9525">
            <a:noFill/>
            <a:miter lim="800000"/>
            <a:headEnd/>
            <a:tailEnd/>
          </a:ln>
          <a:effectLst/>
        </p:spPr>
        <p:txBody>
          <a:bodyPr>
            <a:spAutoFit/>
          </a:bodyPr>
          <a:lstStyle/>
          <a:p>
            <a:pPr eaLnBrk="0" hangingPunct="0">
              <a:spcBef>
                <a:spcPct val="50000"/>
              </a:spcBef>
              <a:defRPr/>
            </a:pPr>
            <a:r>
              <a:rPr lang="en-US" sz="1800" b="1" dirty="0">
                <a:latin typeface="Arial" pitchFamily="34" charset="0"/>
                <a:ea typeface="+mn-ea"/>
                <a:cs typeface="+mn-cs"/>
              </a:rPr>
              <a:t>Campbell</a:t>
            </a:r>
          </a:p>
        </p:txBody>
      </p:sp>
      <p:sp>
        <p:nvSpPr>
          <p:cNvPr id="12" name="Slide Number Placeholder 3"/>
          <p:cNvSpPr>
            <a:spLocks noGrp="1"/>
          </p:cNvSpPr>
          <p:nvPr>
            <p:ph type="sldNum" sz="quarter" idx="10"/>
          </p:nvPr>
        </p:nvSpPr>
        <p:spPr/>
        <p:txBody>
          <a:bodyPr/>
          <a:lstStyle>
            <a:lvl1pPr>
              <a:defRPr/>
            </a:lvl1pPr>
          </a:lstStyle>
          <a:p>
            <a:pPr>
              <a:defRPr/>
            </a:pPr>
            <a:fld id="{D646B3B5-8AD3-49FB-8062-6D1EF781C90C}"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sldNum" sz="quarter" idx="10"/>
          </p:nvPr>
        </p:nvSpPr>
        <p:spPr>
          <a:ln/>
        </p:spPr>
        <p:txBody>
          <a:bodyPr/>
          <a:lstStyle>
            <a:lvl1pPr>
              <a:defRPr/>
            </a:lvl1pPr>
          </a:lstStyle>
          <a:p>
            <a:pPr>
              <a:defRPr/>
            </a:pPr>
            <a:fld id="{8555C63A-D46E-4E01-8C0D-FB0EE0E8B68B}" type="slidenum">
              <a:rPr lang="en-US"/>
              <a:pPr>
                <a:defRPr/>
              </a:pPr>
              <a:t>‹#›</a:t>
            </a:fld>
            <a:endParaRPr lang="en-US" dirty="0"/>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sldNum" sz="quarter" idx="10"/>
          </p:nvPr>
        </p:nvSpPr>
        <p:spPr>
          <a:ln/>
        </p:spPr>
        <p:txBody>
          <a:bodyPr/>
          <a:lstStyle>
            <a:lvl1pPr>
              <a:defRPr/>
            </a:lvl1pPr>
          </a:lstStyle>
          <a:p>
            <a:pPr>
              <a:defRPr/>
            </a:pPr>
            <a:fld id="{79E310CB-D7ED-4336-93BF-FEAC71C98850}" type="slidenum">
              <a:rPr lang="en-US"/>
              <a:pPr>
                <a:defRPr/>
              </a:pPr>
              <a:t>‹#›</a:t>
            </a:fld>
            <a:endParaRPr lang="en-US" dirty="0"/>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userDrawn="1"/>
        </p:nvGrpSpPr>
        <p:grpSpPr bwMode="auto">
          <a:xfrm>
            <a:off x="0" y="0"/>
            <a:ext cx="7620000" cy="6858000"/>
            <a:chOff x="0" y="0"/>
            <a:chExt cx="4800" cy="4320"/>
          </a:xfrm>
        </p:grpSpPr>
        <p:grpSp>
          <p:nvGrpSpPr>
            <p:cNvPr id="3" name="Group 3"/>
            <p:cNvGrpSpPr>
              <a:grpSpLocks/>
            </p:cNvGrpSpPr>
            <p:nvPr userDrawn="1"/>
          </p:nvGrpSpPr>
          <p:grpSpPr bwMode="auto">
            <a:xfrm>
              <a:off x="0" y="0"/>
              <a:ext cx="2016" cy="4320"/>
              <a:chOff x="0" y="0"/>
              <a:chExt cx="2016" cy="4320"/>
            </a:xfrm>
          </p:grpSpPr>
          <p:sp>
            <p:nvSpPr>
              <p:cNvPr id="69636" name="Rectangle 4"/>
              <p:cNvSpPr>
                <a:spLocks noChangeArrowheads="1"/>
              </p:cNvSpPr>
              <p:nvPr userDrawn="1"/>
            </p:nvSpPr>
            <p:spPr bwMode="auto">
              <a:xfrm>
                <a:off x="0" y="0"/>
                <a:ext cx="480" cy="4320"/>
              </a:xfrm>
              <a:prstGeom prst="rect">
                <a:avLst/>
              </a:prstGeom>
              <a:solidFill>
                <a:srgbClr val="FFC91D"/>
              </a:solidFill>
              <a:ln w="9525">
                <a:noFill/>
                <a:miter lim="800000"/>
                <a:headEnd/>
                <a:tailEnd/>
              </a:ln>
              <a:effectLst/>
            </p:spPr>
            <p:txBody>
              <a:bodyPr wrap="none" anchor="ctr"/>
              <a:lstStyle/>
              <a:p>
                <a:pPr eaLnBrk="0" hangingPunct="0">
                  <a:defRPr/>
                </a:pPr>
                <a:endParaRPr lang="en-US" sz="1800" dirty="0">
                  <a:ea typeface="+mn-ea"/>
                  <a:cs typeface="+mn-cs"/>
                </a:endParaRPr>
              </a:p>
            </p:txBody>
          </p:sp>
          <p:sp>
            <p:nvSpPr>
              <p:cNvPr id="69637" name="Freeform 5"/>
              <p:cNvSpPr>
                <a:spLocks/>
              </p:cNvSpPr>
              <p:nvPr userDrawn="1"/>
            </p:nvSpPr>
            <p:spPr bwMode="auto">
              <a:xfrm>
                <a:off x="288" y="0"/>
                <a:ext cx="1728" cy="735"/>
              </a:xfrm>
              <a:custGeom>
                <a:avLst/>
                <a:gdLst/>
                <a:ahLst/>
                <a:cxnLst>
                  <a:cxn ang="0">
                    <a:pos x="1728" y="0"/>
                  </a:cxn>
                  <a:cxn ang="0">
                    <a:pos x="1728" y="480"/>
                  </a:cxn>
                  <a:cxn ang="0">
                    <a:pos x="380" y="482"/>
                  </a:cxn>
                  <a:cxn ang="0">
                    <a:pos x="354" y="480"/>
                  </a:cxn>
                  <a:cxn ang="0">
                    <a:pos x="308" y="489"/>
                  </a:cxn>
                  <a:cxn ang="0">
                    <a:pos x="246" y="531"/>
                  </a:cxn>
                  <a:cxn ang="0">
                    <a:pos x="206" y="597"/>
                  </a:cxn>
                  <a:cxn ang="0">
                    <a:pos x="192" y="666"/>
                  </a:cxn>
                  <a:cxn ang="0">
                    <a:pos x="192" y="735"/>
                  </a:cxn>
                  <a:cxn ang="0">
                    <a:pos x="0" y="735"/>
                  </a:cxn>
                  <a:cxn ang="0">
                    <a:pos x="0" y="480"/>
                  </a:cxn>
                  <a:cxn ang="0">
                    <a:pos x="0" y="0"/>
                  </a:cxn>
                  <a:cxn ang="0">
                    <a:pos x="1728" y="0"/>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rgbClr val="FFC91D"/>
              </a:solidFill>
              <a:ln w="9525" cap="flat" cmpd="sng">
                <a:noFill/>
                <a:prstDash val="solid"/>
                <a:miter lim="800000"/>
                <a:headEnd type="none" w="med" len="med"/>
                <a:tailEnd type="none" w="med" len="med"/>
              </a:ln>
              <a:effectLst/>
            </p:spPr>
            <p:txBody>
              <a:bodyPr wrap="none"/>
              <a:lstStyle/>
              <a:p>
                <a:pPr eaLnBrk="0" hangingPunct="0">
                  <a:defRPr/>
                </a:pPr>
                <a:endParaRPr lang="en-US" sz="1800" dirty="0">
                  <a:ea typeface="+mn-ea"/>
                  <a:cs typeface="+mn-cs"/>
                </a:endParaRPr>
              </a:p>
            </p:txBody>
          </p:sp>
        </p:grpSp>
        <p:grpSp>
          <p:nvGrpSpPr>
            <p:cNvPr id="4" name="Group 6"/>
            <p:cNvGrpSpPr>
              <a:grpSpLocks/>
            </p:cNvGrpSpPr>
            <p:nvPr/>
          </p:nvGrpSpPr>
          <p:grpSpPr bwMode="auto">
            <a:xfrm>
              <a:off x="144" y="1248"/>
              <a:ext cx="4656" cy="201"/>
              <a:chOff x="144" y="1248"/>
              <a:chExt cx="4656" cy="201"/>
            </a:xfrm>
          </p:grpSpPr>
          <p:sp>
            <p:nvSpPr>
              <p:cNvPr id="69639" name="AutoShape 7"/>
              <p:cNvSpPr>
                <a:spLocks noChangeArrowheads="1"/>
              </p:cNvSpPr>
              <p:nvPr/>
            </p:nvSpPr>
            <p:spPr bwMode="auto">
              <a:xfrm>
                <a:off x="384" y="1248"/>
                <a:ext cx="4416" cy="200"/>
              </a:xfrm>
              <a:prstGeom prst="roundRect">
                <a:avLst>
                  <a:gd name="adj" fmla="val 0"/>
                </a:avLst>
              </a:prstGeom>
              <a:solidFill>
                <a:schemeClr val="hlink"/>
              </a:solidFill>
              <a:ln w="9525">
                <a:noFill/>
                <a:round/>
                <a:headEnd/>
                <a:tailEnd/>
              </a:ln>
              <a:effectLst/>
            </p:spPr>
            <p:txBody>
              <a:bodyPr wrap="none" anchor="ctr"/>
              <a:lstStyle/>
              <a:p>
                <a:pPr eaLnBrk="0" hangingPunct="0">
                  <a:defRPr/>
                </a:pPr>
                <a:endParaRPr lang="en-US" sz="1800" dirty="0">
                  <a:ea typeface="+mn-ea"/>
                  <a:cs typeface="+mn-cs"/>
                </a:endParaRPr>
              </a:p>
            </p:txBody>
          </p:sp>
          <p:sp>
            <p:nvSpPr>
              <p:cNvPr id="69640" name="AutoShape 8"/>
              <p:cNvSpPr>
                <a:spLocks noChangeArrowheads="1"/>
              </p:cNvSpPr>
              <p:nvPr/>
            </p:nvSpPr>
            <p:spPr bwMode="auto">
              <a:xfrm flipH="1">
                <a:off x="144" y="1248"/>
                <a:ext cx="248" cy="201"/>
              </a:xfrm>
              <a:prstGeom prst="flowChartDelay">
                <a:avLst/>
              </a:prstGeom>
              <a:solidFill>
                <a:schemeClr val="hlink"/>
              </a:solidFill>
              <a:ln w="9525">
                <a:noFill/>
                <a:miter lim="800000"/>
                <a:headEnd/>
                <a:tailEnd/>
              </a:ln>
              <a:effectLst/>
            </p:spPr>
            <p:txBody>
              <a:bodyPr wrap="none" anchor="ctr"/>
              <a:lstStyle/>
              <a:p>
                <a:pPr eaLnBrk="0" hangingPunct="0">
                  <a:defRPr/>
                </a:pPr>
                <a:endParaRPr lang="en-US" sz="1800" dirty="0">
                  <a:ea typeface="+mn-ea"/>
                  <a:cs typeface="+mn-cs"/>
                </a:endParaRPr>
              </a:p>
            </p:txBody>
          </p:sp>
        </p:grpSp>
      </p:grpSp>
      <p:sp>
        <p:nvSpPr>
          <p:cNvPr id="1027" name="AutoShape 9"/>
          <p:cNvSpPr>
            <a:spLocks noGrp="1" noChangeArrowheads="1"/>
          </p:cNvSpPr>
          <p:nvPr>
            <p:ph type="title"/>
          </p:nvPr>
        </p:nvSpPr>
        <p:spPr bwMode="auto">
          <a:xfrm>
            <a:off x="762000" y="762000"/>
            <a:ext cx="7924800" cy="1143000"/>
          </a:xfrm>
          <a:prstGeom prst="roundRect">
            <a:avLst>
              <a:gd name="adj" fmla="val 21667"/>
            </a:avLst>
          </a:prstGeom>
          <a:noFill/>
          <a:ln w="9525">
            <a:noFill/>
            <a:round/>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8" name="Rectangle 10"/>
          <p:cNvSpPr>
            <a:spLocks noGrp="1" noChangeArrowheads="1"/>
          </p:cNvSpPr>
          <p:nvPr>
            <p:ph type="body" idx="1"/>
          </p:nvPr>
        </p:nvSpPr>
        <p:spPr bwMode="auto">
          <a:xfrm>
            <a:off x="838200" y="2362200"/>
            <a:ext cx="7693025" cy="3724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9653" name="Text Box 21"/>
          <p:cNvSpPr txBox="1">
            <a:spLocks noChangeArrowheads="1"/>
          </p:cNvSpPr>
          <p:nvPr userDrawn="1"/>
        </p:nvSpPr>
        <p:spPr bwMode="auto">
          <a:xfrm>
            <a:off x="-6469" y="2743200"/>
            <a:ext cx="800219" cy="2667000"/>
          </a:xfrm>
          <a:prstGeom prst="rect">
            <a:avLst/>
          </a:prstGeom>
          <a:noFill/>
          <a:ln w="9525">
            <a:noFill/>
            <a:miter lim="800000"/>
            <a:headEnd/>
            <a:tailEnd/>
          </a:ln>
          <a:effectLst/>
        </p:spPr>
        <p:txBody>
          <a:bodyPr rot="10800000" vert="eaVert">
            <a:spAutoFit/>
          </a:bodyPr>
          <a:lstStyle/>
          <a:p>
            <a:pPr eaLnBrk="0" hangingPunct="0">
              <a:spcBef>
                <a:spcPct val="50000"/>
              </a:spcBef>
              <a:defRPr/>
            </a:pPr>
            <a:r>
              <a:rPr lang="en-US" sz="2000" b="1" dirty="0">
                <a:ea typeface="+mn-ea"/>
                <a:cs typeface="+mn-cs"/>
              </a:rPr>
              <a:t/>
            </a:r>
            <a:br>
              <a:rPr lang="en-US" sz="2000" b="1" dirty="0">
                <a:ea typeface="+mn-ea"/>
                <a:cs typeface="+mn-cs"/>
              </a:rPr>
            </a:br>
            <a:r>
              <a:rPr lang="en-US" sz="2000" b="1" dirty="0">
                <a:ea typeface="+mn-ea"/>
                <a:cs typeface="+mn-cs"/>
              </a:rPr>
              <a:t>Lesson </a:t>
            </a:r>
            <a:r>
              <a:rPr lang="en-US" sz="2000" b="1" dirty="0" smtClean="0">
                <a:ea typeface="+mn-ea"/>
                <a:cs typeface="+mn-cs"/>
              </a:rPr>
              <a:t>4</a:t>
            </a:r>
            <a:endParaRPr lang="en-US" sz="2000" b="1" dirty="0">
              <a:ea typeface="+mn-ea"/>
              <a:cs typeface="+mn-cs"/>
            </a:endParaRPr>
          </a:p>
        </p:txBody>
      </p:sp>
      <p:sp>
        <p:nvSpPr>
          <p:cNvPr id="1039" name="Text Box 15"/>
          <p:cNvSpPr txBox="1">
            <a:spLocks noChangeArrowheads="1"/>
          </p:cNvSpPr>
          <p:nvPr userDrawn="1"/>
        </p:nvSpPr>
        <p:spPr bwMode="auto">
          <a:xfrm>
            <a:off x="838200" y="6324600"/>
            <a:ext cx="3662362" cy="400110"/>
          </a:xfrm>
          <a:prstGeom prst="rect">
            <a:avLst/>
          </a:prstGeom>
          <a:noFill/>
          <a:ln w="9525">
            <a:noFill/>
            <a:miter lim="800000"/>
            <a:headEnd/>
            <a:tailEnd/>
          </a:ln>
          <a:effectLst/>
        </p:spPr>
        <p:txBody>
          <a:bodyPr wrap="square">
            <a:spAutoFit/>
          </a:bodyPr>
          <a:lstStyle/>
          <a:p>
            <a:pPr eaLnBrk="0" hangingPunct="0">
              <a:spcBef>
                <a:spcPct val="50000"/>
              </a:spcBef>
              <a:defRPr/>
            </a:pPr>
            <a:r>
              <a:rPr lang="en-US" sz="2000" b="1" dirty="0">
                <a:ea typeface="+mn-ea"/>
                <a:cs typeface="+mn-cs"/>
              </a:rPr>
              <a:t>Morrison / </a:t>
            </a:r>
            <a:r>
              <a:rPr lang="en-US" sz="2000" b="1" dirty="0" smtClean="0">
                <a:ea typeface="+mn-ea"/>
                <a:cs typeface="+mn-cs"/>
              </a:rPr>
              <a:t>Wells / Ruffolo</a:t>
            </a:r>
            <a:endParaRPr lang="en-US" sz="2000" b="1" dirty="0">
              <a:ea typeface="+mn-ea"/>
              <a:cs typeface="+mn-cs"/>
            </a:endParaRPr>
          </a:p>
        </p:txBody>
      </p:sp>
      <p:sp>
        <p:nvSpPr>
          <p:cNvPr id="1040" name="Text Box 16"/>
          <p:cNvSpPr txBox="1">
            <a:spLocks noChangeArrowheads="1"/>
          </p:cNvSpPr>
          <p:nvPr userDrawn="1"/>
        </p:nvSpPr>
        <p:spPr bwMode="auto">
          <a:xfrm>
            <a:off x="4724400" y="6324600"/>
            <a:ext cx="4267200" cy="396875"/>
          </a:xfrm>
          <a:prstGeom prst="rect">
            <a:avLst/>
          </a:prstGeom>
          <a:noFill/>
          <a:ln w="9525">
            <a:noFill/>
            <a:miter lim="800000"/>
            <a:headEnd/>
            <a:tailEnd/>
          </a:ln>
          <a:effectLst/>
        </p:spPr>
        <p:txBody>
          <a:bodyPr>
            <a:spAutoFit/>
          </a:bodyPr>
          <a:lstStyle/>
          <a:p>
            <a:pPr algn="r" eaLnBrk="0" hangingPunct="0">
              <a:spcBef>
                <a:spcPct val="50000"/>
              </a:spcBef>
              <a:defRPr/>
            </a:pPr>
            <a:r>
              <a:rPr lang="en-US" sz="2000" b="1" dirty="0">
                <a:ea typeface="+mn-ea"/>
                <a:cs typeface="+mn-cs"/>
              </a:rPr>
              <a:t>CLB: A Comp Guide to IC</a:t>
            </a:r>
            <a:r>
              <a:rPr lang="en-US" sz="2000" b="1" baseline="30000" dirty="0">
                <a:ea typeface="+mn-ea"/>
                <a:cs typeface="+mn-cs"/>
              </a:rPr>
              <a:t>3</a:t>
            </a:r>
            <a:r>
              <a:rPr lang="en-US" sz="2000" b="1" dirty="0">
                <a:ea typeface="+mn-ea"/>
                <a:cs typeface="+mn-cs"/>
              </a:rPr>
              <a:t> </a:t>
            </a:r>
            <a:r>
              <a:rPr lang="en-US" sz="2000" b="1" dirty="0" smtClean="0">
                <a:ea typeface="+mn-ea"/>
                <a:cs typeface="+mn-cs"/>
              </a:rPr>
              <a:t>5E</a:t>
            </a:r>
            <a:endParaRPr lang="en-US" sz="2000" b="1" dirty="0">
              <a:ea typeface="+mn-ea"/>
              <a:cs typeface="+mn-cs"/>
            </a:endParaRPr>
          </a:p>
        </p:txBody>
      </p:sp>
      <p:sp>
        <p:nvSpPr>
          <p:cNvPr id="69645" name="Rectangle 13"/>
          <p:cNvSpPr>
            <a:spLocks noGrp="1" noChangeArrowheads="1"/>
          </p:cNvSpPr>
          <p:nvPr>
            <p:ph type="sldNum" sz="quarter" idx="4"/>
          </p:nvPr>
        </p:nvSpPr>
        <p:spPr bwMode="auto">
          <a:xfrm>
            <a:off x="84138" y="6242050"/>
            <a:ext cx="587375" cy="4889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eaLnBrk="1" hangingPunct="1">
              <a:defRPr sz="2600" b="1">
                <a:solidFill>
                  <a:schemeClr val="bg1"/>
                </a:solidFill>
                <a:latin typeface="Arial" charset="0"/>
                <a:ea typeface="+mn-ea"/>
                <a:cs typeface="+mn-cs"/>
              </a:defRPr>
            </a:lvl1pPr>
          </a:lstStyle>
          <a:p>
            <a:pPr>
              <a:defRPr/>
            </a:pPr>
            <a:fld id="{3F267C36-09D9-4910-B3A0-DBA686140C4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ransition>
    <p:random/>
  </p:transition>
  <p:timing>
    <p:tnLst>
      <p:par>
        <p:cTn id="1" dur="indefinite" restart="never" nodeType="tmRoot"/>
      </p:par>
    </p:tnLst>
  </p:timing>
  <p:hf hdr="0"/>
  <p:txStyles>
    <p:titleStyle>
      <a:lvl1pPr algn="l" rtl="0" eaLnBrk="0" fontAlgn="base" hangingPunct="0">
        <a:lnSpc>
          <a:spcPct val="90000"/>
        </a:lnSpc>
        <a:spcBef>
          <a:spcPct val="0"/>
        </a:spcBef>
        <a:spcAft>
          <a:spcPct val="0"/>
        </a:spcAft>
        <a:defRPr sz="3600" b="1">
          <a:solidFill>
            <a:schemeClr val="tx2"/>
          </a:solidFill>
          <a:latin typeface="+mj-lt"/>
          <a:ea typeface="ＭＳ Ｐゴシック" charset="-128"/>
          <a:cs typeface="ＭＳ Ｐゴシック" charset="-128"/>
        </a:defRPr>
      </a:lvl1pPr>
      <a:lvl2pPr algn="l" rtl="0" eaLnBrk="0" fontAlgn="base" hangingPunct="0">
        <a:lnSpc>
          <a:spcPct val="90000"/>
        </a:lnSpc>
        <a:spcBef>
          <a:spcPct val="0"/>
        </a:spcBef>
        <a:spcAft>
          <a:spcPct val="0"/>
        </a:spcAft>
        <a:defRPr sz="3600" b="1">
          <a:solidFill>
            <a:schemeClr val="tx2"/>
          </a:solidFill>
          <a:latin typeface="Arial" charset="0"/>
          <a:ea typeface="ＭＳ Ｐゴシック" charset="-128"/>
          <a:cs typeface="ＭＳ Ｐゴシック" charset="-128"/>
        </a:defRPr>
      </a:lvl2pPr>
      <a:lvl3pPr algn="l" rtl="0" eaLnBrk="0" fontAlgn="base" hangingPunct="0">
        <a:lnSpc>
          <a:spcPct val="90000"/>
        </a:lnSpc>
        <a:spcBef>
          <a:spcPct val="0"/>
        </a:spcBef>
        <a:spcAft>
          <a:spcPct val="0"/>
        </a:spcAft>
        <a:defRPr sz="3600" b="1">
          <a:solidFill>
            <a:schemeClr val="tx2"/>
          </a:solidFill>
          <a:latin typeface="Arial" charset="0"/>
          <a:ea typeface="ＭＳ Ｐゴシック" charset="-128"/>
          <a:cs typeface="ＭＳ Ｐゴシック" charset="-128"/>
        </a:defRPr>
      </a:lvl3pPr>
      <a:lvl4pPr algn="l" rtl="0" eaLnBrk="0" fontAlgn="base" hangingPunct="0">
        <a:lnSpc>
          <a:spcPct val="90000"/>
        </a:lnSpc>
        <a:spcBef>
          <a:spcPct val="0"/>
        </a:spcBef>
        <a:spcAft>
          <a:spcPct val="0"/>
        </a:spcAft>
        <a:defRPr sz="3600" b="1">
          <a:solidFill>
            <a:schemeClr val="tx2"/>
          </a:solidFill>
          <a:latin typeface="Arial" charset="0"/>
          <a:ea typeface="ＭＳ Ｐゴシック" charset="-128"/>
          <a:cs typeface="ＭＳ Ｐゴシック" charset="-128"/>
        </a:defRPr>
      </a:lvl4pPr>
      <a:lvl5pPr algn="l" rtl="0" eaLnBrk="0" fontAlgn="base" hangingPunct="0">
        <a:lnSpc>
          <a:spcPct val="90000"/>
        </a:lnSpc>
        <a:spcBef>
          <a:spcPct val="0"/>
        </a:spcBef>
        <a:spcAft>
          <a:spcPct val="0"/>
        </a:spcAft>
        <a:defRPr sz="3600" b="1">
          <a:solidFill>
            <a:schemeClr val="tx2"/>
          </a:solidFill>
          <a:latin typeface="Arial" charset="0"/>
          <a:ea typeface="ＭＳ Ｐゴシック" charset="-128"/>
          <a:cs typeface="ＭＳ Ｐゴシック" charset="-128"/>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1"/>
        </a:buClr>
        <a:buSzPct val="75000"/>
        <a:buFont typeface="Wingdings" charset="2"/>
        <a:buChar char="l"/>
        <a:defRPr sz="28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tx1"/>
        </a:buClr>
        <a:buSzPct val="75000"/>
        <a:buFont typeface="Wingdings" charset="2"/>
        <a:buChar char="l"/>
        <a:defRPr sz="2000">
          <a:solidFill>
            <a:schemeClr val="tx1"/>
          </a:solidFill>
          <a:latin typeface="+mn-lt"/>
          <a:ea typeface="ＭＳ Ｐゴシック" charset="-128"/>
        </a:defRPr>
      </a:lvl3pPr>
      <a:lvl4pPr marL="1600200" indent="-228600" algn="l" rtl="0" eaLnBrk="0" fontAlgn="base" hangingPunct="0">
        <a:spcBef>
          <a:spcPct val="20000"/>
        </a:spcBef>
        <a:spcAft>
          <a:spcPct val="0"/>
        </a:spcAft>
        <a:buClr>
          <a:schemeClr val="tx1"/>
        </a:buClr>
        <a:buSzPct val="80000"/>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tx1"/>
        </a:buClr>
        <a:buSzPct val="65000"/>
        <a:buFont typeface="Wingdings" charset="2"/>
        <a:buChar char="l"/>
        <a:defRPr sz="2000">
          <a:solidFill>
            <a:schemeClr val="tx1"/>
          </a:solidFill>
          <a:latin typeface="+mn-lt"/>
          <a:ea typeface="ＭＳ Ｐゴシック" charset="-128"/>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png"/></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subTitle" idx="1"/>
          </p:nvPr>
        </p:nvSpPr>
        <p:spPr/>
        <p:txBody>
          <a:bodyPr/>
          <a:lstStyle/>
          <a:p>
            <a:pPr eaLnBrk="1" hangingPunct="1"/>
            <a:r>
              <a:rPr lang="en-US" b="1" dirty="0" smtClean="0"/>
              <a:t>Computer Literacy BASICS: A Comprehensive Guide to IC</a:t>
            </a:r>
            <a:r>
              <a:rPr lang="en-US" b="1" baseline="30000" dirty="0" smtClean="0"/>
              <a:t>3</a:t>
            </a:r>
            <a:r>
              <a:rPr lang="en-US" b="1" dirty="0" smtClean="0"/>
              <a:t>, 5</a:t>
            </a:r>
            <a:r>
              <a:rPr lang="en-US" b="1" baseline="30000" dirty="0" smtClean="0"/>
              <a:t>th</a:t>
            </a:r>
            <a:r>
              <a:rPr lang="en-US" b="1" dirty="0" smtClean="0"/>
              <a:t> Edition</a:t>
            </a:r>
            <a:endParaRPr lang="en-US" dirty="0" smtClean="0"/>
          </a:p>
        </p:txBody>
      </p:sp>
      <p:sp>
        <p:nvSpPr>
          <p:cNvPr id="16386" name="AutoShape 2"/>
          <p:cNvSpPr>
            <a:spLocks noGrp="1" noChangeArrowheads="1"/>
          </p:cNvSpPr>
          <p:nvPr>
            <p:ph type="ctrTitle" sz="quarter"/>
          </p:nvPr>
        </p:nvSpPr>
        <p:spPr/>
        <p:txBody>
          <a:bodyPr/>
          <a:lstStyle/>
          <a:p>
            <a:r>
              <a:rPr lang="en-US" sz="3200" dirty="0" smtClean="0"/>
              <a:t>Lesson 4</a:t>
            </a:r>
            <a:br>
              <a:rPr lang="en-US" sz="3200" dirty="0" smtClean="0"/>
            </a:br>
            <a:r>
              <a:rPr lang="en-US" sz="3200" dirty="0" smtClean="0"/>
              <a:t>Operating System Customization</a:t>
            </a:r>
          </a:p>
        </p:txBody>
      </p:sp>
      <p:sp>
        <p:nvSpPr>
          <p:cNvPr id="16385" name="Rectangle 11"/>
          <p:cNvSpPr>
            <a:spLocks noGrp="1" noChangeArrowheads="1"/>
          </p:cNvSpPr>
          <p:nvPr>
            <p:ph type="sldNum" sz="quarter" idx="10"/>
          </p:nvPr>
        </p:nvSpPr>
        <p:spPr>
          <a:noFill/>
        </p:spPr>
        <p:txBody>
          <a:bodyPr/>
          <a:lstStyle/>
          <a:p>
            <a:fld id="{3BDF6959-0907-4E37-8108-DA0CDECB6E6C}" type="slidenum">
              <a:rPr lang="en-US" smtClean="0">
                <a:ea typeface="ＭＳ Ｐゴシック" charset="-128"/>
                <a:cs typeface="ＭＳ Ｐゴシック" charset="-128"/>
              </a:rPr>
              <a:pPr/>
              <a:t>1</a:t>
            </a:fld>
            <a:endParaRPr lang="en-US" dirty="0" smtClean="0">
              <a:ea typeface="ＭＳ Ｐゴシック" charset="-128"/>
              <a:cs typeface="ＭＳ Ｐゴシック" charset="-128"/>
            </a:endParaRPr>
          </a:p>
        </p:txBody>
      </p:sp>
      <p:sp>
        <p:nvSpPr>
          <p:cNvPr id="16388" name="Text Box 6"/>
          <p:cNvSpPr txBox="1">
            <a:spLocks noChangeArrowheads="1"/>
          </p:cNvSpPr>
          <p:nvPr/>
        </p:nvSpPr>
        <p:spPr bwMode="auto">
          <a:xfrm>
            <a:off x="609600" y="6248400"/>
            <a:ext cx="2667000" cy="366713"/>
          </a:xfrm>
          <a:prstGeom prst="rect">
            <a:avLst/>
          </a:prstGeom>
          <a:noFill/>
          <a:ln w="9525">
            <a:noFill/>
            <a:miter lim="800000"/>
            <a:headEnd/>
            <a:tailEnd/>
          </a:ln>
        </p:spPr>
        <p:txBody>
          <a:bodyPr>
            <a:prstTxWarp prst="textNoShape">
              <a:avLst/>
            </a:prstTxWarp>
            <a:spAutoFit/>
          </a:bodyPr>
          <a:lstStyle/>
          <a:p>
            <a:pPr eaLnBrk="0" hangingPunct="0">
              <a:spcBef>
                <a:spcPct val="50000"/>
              </a:spcBef>
            </a:pPr>
            <a:endParaRPr lang="en-US" sz="1800" dirty="0"/>
          </a:p>
        </p:txBody>
      </p:sp>
      <p:sp>
        <p:nvSpPr>
          <p:cNvPr id="16389" name="Text Box 7"/>
          <p:cNvSpPr txBox="1">
            <a:spLocks noChangeArrowheads="1"/>
          </p:cNvSpPr>
          <p:nvPr/>
        </p:nvSpPr>
        <p:spPr bwMode="auto">
          <a:xfrm>
            <a:off x="685800" y="6324600"/>
            <a:ext cx="3314696" cy="400110"/>
          </a:xfrm>
          <a:prstGeom prst="rect">
            <a:avLst/>
          </a:prstGeom>
          <a:noFill/>
          <a:ln w="9525">
            <a:noFill/>
            <a:miter lim="800000"/>
            <a:headEnd/>
            <a:tailEnd/>
          </a:ln>
        </p:spPr>
        <p:txBody>
          <a:bodyPr wrap="square">
            <a:prstTxWarp prst="textNoShape">
              <a:avLst/>
            </a:prstTxWarp>
            <a:spAutoFit/>
          </a:bodyPr>
          <a:lstStyle/>
          <a:p>
            <a:pPr eaLnBrk="0" hangingPunct="0">
              <a:spcBef>
                <a:spcPct val="50000"/>
              </a:spcBef>
            </a:pPr>
            <a:r>
              <a:rPr lang="en-US" sz="2000" b="1" dirty="0">
                <a:solidFill>
                  <a:schemeClr val="bg1"/>
                </a:solidFill>
              </a:rPr>
              <a:t>Morrison / </a:t>
            </a:r>
            <a:r>
              <a:rPr lang="en-US" sz="2000" b="1" dirty="0" smtClean="0">
                <a:solidFill>
                  <a:schemeClr val="bg1"/>
                </a:solidFill>
              </a:rPr>
              <a:t>Wells / Ruffolo</a:t>
            </a:r>
            <a:endParaRPr lang="en-US" sz="2000" b="1" dirty="0">
              <a:solidFill>
                <a:schemeClr val="bg1"/>
              </a:solidFill>
            </a:endParaRPr>
          </a:p>
        </p:txBody>
      </p:sp>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the Control Panel (continued)</a:t>
            </a:r>
            <a:endParaRPr lang="en-US" dirty="0"/>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10</a:t>
            </a:fld>
            <a:endParaRPr lang="en-US" dirty="0"/>
          </a:p>
        </p:txBody>
      </p:sp>
      <p:pic>
        <p:nvPicPr>
          <p:cNvPr id="5122" name="Picture 2"/>
          <p:cNvPicPr>
            <a:picLocks noChangeAspect="1" noChangeArrowheads="1"/>
          </p:cNvPicPr>
          <p:nvPr/>
        </p:nvPicPr>
        <p:blipFill>
          <a:blip r:embed="rId3"/>
          <a:stretch>
            <a:fillRect/>
          </a:stretch>
        </p:blipFill>
        <p:spPr bwMode="auto">
          <a:xfrm>
            <a:off x="2076554" y="2681528"/>
            <a:ext cx="5375766" cy="30472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5" name="Picture 4" descr="fig 4-5.JPG"/>
          <p:cNvPicPr>
            <a:picLocks noChangeAspect="1"/>
          </p:cNvPicPr>
          <p:nvPr/>
        </p:nvPicPr>
        <p:blipFill>
          <a:blip r:embed="rId4"/>
          <a:stretch>
            <a:fillRect/>
          </a:stretch>
        </p:blipFill>
        <p:spPr>
          <a:xfrm>
            <a:off x="2071670" y="5786454"/>
            <a:ext cx="962025" cy="219075"/>
          </a:xfrm>
          <a:prstGeom prst="rect">
            <a:avLst/>
          </a:prstGeom>
        </p:spPr>
      </p:pic>
    </p:spTree>
    <p:extLst>
      <p:ext uri="{BB962C8B-B14F-4D97-AF65-F5344CB8AC3E}">
        <p14:creationId xmlns="" xmlns:p14="http://schemas.microsoft.com/office/powerpoint/2010/main" val="1793392005"/>
      </p:ext>
    </p:extLst>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the Control Panel (continued)</a:t>
            </a:r>
            <a:endParaRPr lang="en-US" dirty="0"/>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11</a:t>
            </a:fld>
            <a:endParaRPr lang="en-US" dirty="0"/>
          </a:p>
        </p:txBody>
      </p:sp>
      <p:pic>
        <p:nvPicPr>
          <p:cNvPr id="6146" name="Picture 2"/>
          <p:cNvPicPr>
            <a:picLocks noChangeAspect="1" noChangeArrowheads="1"/>
          </p:cNvPicPr>
          <p:nvPr/>
        </p:nvPicPr>
        <p:blipFill>
          <a:blip r:embed="rId3"/>
          <a:stretch>
            <a:fillRect/>
          </a:stretch>
        </p:blipFill>
        <p:spPr bwMode="auto">
          <a:xfrm>
            <a:off x="1571604" y="2714620"/>
            <a:ext cx="6496050" cy="351238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5" name="Picture 4" descr="table 4-2.JPG"/>
          <p:cNvPicPr>
            <a:picLocks noChangeAspect="1"/>
          </p:cNvPicPr>
          <p:nvPr/>
        </p:nvPicPr>
        <p:blipFill>
          <a:blip r:embed="rId4"/>
          <a:stretch>
            <a:fillRect/>
          </a:stretch>
        </p:blipFill>
        <p:spPr>
          <a:xfrm>
            <a:off x="1571604" y="2428868"/>
            <a:ext cx="819150" cy="266700"/>
          </a:xfrm>
          <a:prstGeom prst="rect">
            <a:avLst/>
          </a:prstGeom>
        </p:spPr>
      </p:pic>
    </p:spTree>
    <p:extLst>
      <p:ext uri="{BB962C8B-B14F-4D97-AF65-F5344CB8AC3E}">
        <p14:creationId xmlns="" xmlns:p14="http://schemas.microsoft.com/office/powerpoint/2010/main" val="926225165"/>
      </p:ext>
    </p:extLst>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the Control Panel (continued)</a:t>
            </a:r>
            <a:endParaRPr lang="en-US" dirty="0"/>
          </a:p>
        </p:txBody>
      </p:sp>
      <p:sp>
        <p:nvSpPr>
          <p:cNvPr id="3" name="Content Placeholder 2"/>
          <p:cNvSpPr>
            <a:spLocks noGrp="1"/>
          </p:cNvSpPr>
          <p:nvPr>
            <p:ph idx="1"/>
          </p:nvPr>
        </p:nvSpPr>
        <p:spPr>
          <a:xfrm>
            <a:off x="838200" y="2362200"/>
            <a:ext cx="7805766" cy="4067196"/>
          </a:xfrm>
        </p:spPr>
        <p:txBody>
          <a:bodyPr>
            <a:normAutofit fontScale="85000" lnSpcReduction="20000"/>
          </a:bodyPr>
          <a:lstStyle/>
          <a:p>
            <a:r>
              <a:rPr lang="en-US" b="1" dirty="0" smtClean="0"/>
              <a:t>Personalizing the Desktop Appearance</a:t>
            </a:r>
          </a:p>
          <a:p>
            <a:r>
              <a:rPr lang="en-US" dirty="0" smtClean="0"/>
              <a:t>The easiest way to personalize the desktop in Windows is to select a theme.</a:t>
            </a:r>
          </a:p>
          <a:p>
            <a:r>
              <a:rPr lang="en-US" dirty="0" smtClean="0"/>
              <a:t>Your selections affect four elements: the desktop background image; the colors for window borders and the taskbar (called a </a:t>
            </a:r>
            <a:r>
              <a:rPr lang="en-US" b="1" i="1" dirty="0" smtClean="0"/>
              <a:t>color scheme</a:t>
            </a:r>
            <a:r>
              <a:rPr lang="en-US" dirty="0" smtClean="0"/>
              <a:t>); the collection of sounds that play to signal system tasks; and the screen saver.</a:t>
            </a:r>
          </a:p>
          <a:p>
            <a:r>
              <a:rPr lang="en-US" dirty="0" smtClean="0"/>
              <a:t>You can select one of the images in a Windows theme to display as the desktop background, or you can play a slide show of the images displayed at specified intervals.</a:t>
            </a:r>
            <a:endParaRPr lang="en-US" dirty="0"/>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12</a:t>
            </a:fld>
            <a:endParaRPr lang="en-US" dirty="0"/>
          </a:p>
        </p:txBody>
      </p:sp>
    </p:spTree>
    <p:extLst>
      <p:ext uri="{BB962C8B-B14F-4D97-AF65-F5344CB8AC3E}">
        <p14:creationId xmlns="" xmlns:p14="http://schemas.microsoft.com/office/powerpoint/2010/main" val="1837727741"/>
      </p:ext>
    </p:extLst>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the Control Panel (continued)</a:t>
            </a:r>
            <a:endParaRPr lang="en-US" dirty="0"/>
          </a:p>
        </p:txBody>
      </p:sp>
      <p:sp>
        <p:nvSpPr>
          <p:cNvPr id="3" name="Content Placeholder 2"/>
          <p:cNvSpPr>
            <a:spLocks noGrp="1"/>
          </p:cNvSpPr>
          <p:nvPr>
            <p:ph idx="1"/>
          </p:nvPr>
        </p:nvSpPr>
        <p:spPr>
          <a:xfrm>
            <a:off x="857224" y="2362201"/>
            <a:ext cx="7674001" cy="1423990"/>
          </a:xfrm>
        </p:spPr>
        <p:txBody>
          <a:bodyPr>
            <a:normAutofit fontScale="77500" lnSpcReduction="20000"/>
          </a:bodyPr>
          <a:lstStyle/>
          <a:p>
            <a:r>
              <a:rPr lang="en-US" b="1" dirty="0" smtClean="0"/>
              <a:t>Personalizing the Desktop Appearance (continued) </a:t>
            </a:r>
          </a:p>
          <a:p>
            <a:r>
              <a:rPr lang="en-US" dirty="0" smtClean="0"/>
              <a:t>You can select a color scheme and set a </a:t>
            </a:r>
            <a:r>
              <a:rPr lang="en-US" b="1" i="1" dirty="0" smtClean="0"/>
              <a:t>screen saver</a:t>
            </a:r>
            <a:r>
              <a:rPr lang="en-US" dirty="0" smtClean="0"/>
              <a:t>, which is an animated design or image that appears after the computer has been idle for a specified period of time.</a:t>
            </a:r>
            <a:endParaRPr lang="en-US" dirty="0"/>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13</a:t>
            </a:fld>
            <a:endParaRPr lang="en-US" dirty="0"/>
          </a:p>
        </p:txBody>
      </p:sp>
      <p:pic>
        <p:nvPicPr>
          <p:cNvPr id="7170" name="Picture 2"/>
          <p:cNvPicPr>
            <a:picLocks noChangeAspect="1" noChangeArrowheads="1"/>
          </p:cNvPicPr>
          <p:nvPr/>
        </p:nvPicPr>
        <p:blipFill>
          <a:blip r:embed="rId3"/>
          <a:stretch>
            <a:fillRect/>
          </a:stretch>
        </p:blipFill>
        <p:spPr bwMode="auto">
          <a:xfrm>
            <a:off x="2143108" y="3760028"/>
            <a:ext cx="5364816" cy="251679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6" name="Picture 5" descr="fig 4-7.JPG"/>
          <p:cNvPicPr>
            <a:picLocks noChangeAspect="1"/>
          </p:cNvPicPr>
          <p:nvPr/>
        </p:nvPicPr>
        <p:blipFill>
          <a:blip r:embed="rId4"/>
          <a:stretch>
            <a:fillRect/>
          </a:stretch>
        </p:blipFill>
        <p:spPr>
          <a:xfrm>
            <a:off x="6858016" y="6000768"/>
            <a:ext cx="952500" cy="247650"/>
          </a:xfrm>
          <a:prstGeom prst="rect">
            <a:avLst/>
          </a:prstGeom>
        </p:spPr>
      </p:pic>
    </p:spTree>
    <p:extLst>
      <p:ext uri="{BB962C8B-B14F-4D97-AF65-F5344CB8AC3E}">
        <p14:creationId xmlns="" xmlns:p14="http://schemas.microsoft.com/office/powerpoint/2010/main" val="3782394239"/>
      </p:ext>
    </p:extLst>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the Control Panel (continued)</a:t>
            </a:r>
            <a:endParaRPr lang="en-US" dirty="0"/>
          </a:p>
        </p:txBody>
      </p:sp>
      <p:sp>
        <p:nvSpPr>
          <p:cNvPr id="3" name="Content Placeholder 2"/>
          <p:cNvSpPr>
            <a:spLocks noGrp="1"/>
          </p:cNvSpPr>
          <p:nvPr>
            <p:ph idx="1"/>
          </p:nvPr>
        </p:nvSpPr>
        <p:spPr>
          <a:xfrm>
            <a:off x="857224" y="2362201"/>
            <a:ext cx="7674001" cy="1638304"/>
          </a:xfrm>
        </p:spPr>
        <p:txBody>
          <a:bodyPr>
            <a:normAutofit fontScale="85000" lnSpcReduction="10000"/>
          </a:bodyPr>
          <a:lstStyle/>
          <a:p>
            <a:r>
              <a:rPr lang="en-US" b="1" dirty="0" smtClean="0"/>
              <a:t>Customizing Desktop and Folder Icons </a:t>
            </a:r>
          </a:p>
          <a:p>
            <a:r>
              <a:rPr lang="en-US" dirty="0" smtClean="0"/>
              <a:t>You can use the Desktop Icon Settings dialog box to change the appearance of the icons on the desktop and add other icons for tools you use often.</a:t>
            </a:r>
            <a:endParaRPr lang="en-US" dirty="0"/>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14</a:t>
            </a:fld>
            <a:endParaRPr lang="en-US" dirty="0"/>
          </a:p>
        </p:txBody>
      </p:sp>
      <p:pic>
        <p:nvPicPr>
          <p:cNvPr id="8194" name="Picture 2"/>
          <p:cNvPicPr>
            <a:picLocks noChangeAspect="1" noChangeArrowheads="1"/>
          </p:cNvPicPr>
          <p:nvPr/>
        </p:nvPicPr>
        <p:blipFill>
          <a:blip r:embed="rId3"/>
          <a:stretch>
            <a:fillRect/>
          </a:stretch>
        </p:blipFill>
        <p:spPr bwMode="auto">
          <a:xfrm>
            <a:off x="2714612" y="3898185"/>
            <a:ext cx="4306230" cy="244188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6" name="Picture 5" descr="fig 4-9.JPG"/>
          <p:cNvPicPr>
            <a:picLocks noChangeAspect="1"/>
          </p:cNvPicPr>
          <p:nvPr/>
        </p:nvPicPr>
        <p:blipFill>
          <a:blip r:embed="rId4"/>
          <a:stretch>
            <a:fillRect/>
          </a:stretch>
        </p:blipFill>
        <p:spPr>
          <a:xfrm>
            <a:off x="2928926" y="3929066"/>
            <a:ext cx="904875" cy="238125"/>
          </a:xfrm>
          <a:prstGeom prst="rect">
            <a:avLst/>
          </a:prstGeom>
        </p:spPr>
      </p:pic>
    </p:spTree>
    <p:extLst>
      <p:ext uri="{BB962C8B-B14F-4D97-AF65-F5344CB8AC3E}">
        <p14:creationId xmlns="" xmlns:p14="http://schemas.microsoft.com/office/powerpoint/2010/main" val="3798584722"/>
      </p:ext>
    </p:extLst>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with Regional Settings</a:t>
            </a:r>
            <a:endParaRPr lang="en-US" dirty="0"/>
          </a:p>
        </p:txBody>
      </p:sp>
      <p:sp>
        <p:nvSpPr>
          <p:cNvPr id="3" name="Content Placeholder 2"/>
          <p:cNvSpPr>
            <a:spLocks noGrp="1"/>
          </p:cNvSpPr>
          <p:nvPr>
            <p:ph idx="1"/>
          </p:nvPr>
        </p:nvSpPr>
        <p:spPr/>
        <p:txBody>
          <a:bodyPr>
            <a:normAutofit lnSpcReduction="10000"/>
          </a:bodyPr>
          <a:lstStyle/>
          <a:p>
            <a:r>
              <a:rPr lang="en-US" dirty="0" smtClean="0"/>
              <a:t>The time displayed in the notification area of the taskbar, which is called the </a:t>
            </a:r>
            <a:r>
              <a:rPr lang="en-US" b="1" i="1" dirty="0" smtClean="0"/>
              <a:t>system time</a:t>
            </a:r>
            <a:r>
              <a:rPr lang="en-US" dirty="0" smtClean="0"/>
              <a:t>, should reflect the time zone for your location.</a:t>
            </a:r>
          </a:p>
          <a:p>
            <a:r>
              <a:rPr lang="en-US" dirty="0" smtClean="0"/>
              <a:t>Operating systems use the system time to mark when files and folders are created and modified.</a:t>
            </a:r>
          </a:p>
          <a:p>
            <a:r>
              <a:rPr lang="en-US" dirty="0" smtClean="0"/>
              <a:t>You can change the regional settings and </a:t>
            </a:r>
            <a:r>
              <a:rPr lang="en-US" b="1" i="1" dirty="0" smtClean="0"/>
              <a:t>localize</a:t>
            </a:r>
            <a:r>
              <a:rPr lang="en-US" dirty="0" smtClean="0"/>
              <a:t> your computer, which means it uses settings appropriate for a particular location.</a:t>
            </a:r>
            <a:endParaRPr lang="en-US" dirty="0"/>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15</a:t>
            </a:fld>
            <a:endParaRPr lang="en-US" dirty="0"/>
          </a:p>
        </p:txBody>
      </p:sp>
    </p:spTree>
    <p:extLst>
      <p:ext uri="{BB962C8B-B14F-4D97-AF65-F5344CB8AC3E}">
        <p14:creationId xmlns="" xmlns:p14="http://schemas.microsoft.com/office/powerpoint/2010/main" val="1221023259"/>
      </p:ext>
    </p:extLst>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with Regional Settings (continued)</a:t>
            </a:r>
            <a:endParaRPr lang="en-US" dirty="0"/>
          </a:p>
        </p:txBody>
      </p:sp>
      <p:sp>
        <p:nvSpPr>
          <p:cNvPr id="3" name="Content Placeholder 2"/>
          <p:cNvSpPr>
            <a:spLocks noGrp="1"/>
          </p:cNvSpPr>
          <p:nvPr>
            <p:ph idx="1"/>
          </p:nvPr>
        </p:nvSpPr>
        <p:spPr>
          <a:xfrm>
            <a:off x="857224" y="2362201"/>
            <a:ext cx="7674001" cy="1281114"/>
          </a:xfrm>
        </p:spPr>
        <p:txBody>
          <a:bodyPr>
            <a:normAutofit fontScale="85000" lnSpcReduction="10000"/>
          </a:bodyPr>
          <a:lstStyle/>
          <a:p>
            <a:r>
              <a:rPr lang="en-US" dirty="0" smtClean="0"/>
              <a:t>You can change the time zone settings, the date, your location, the format Windows uses to display dates and times, and the display language.</a:t>
            </a:r>
            <a:endParaRPr lang="en-US" dirty="0"/>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16</a:t>
            </a:fld>
            <a:endParaRPr lang="en-US" dirty="0"/>
          </a:p>
        </p:txBody>
      </p:sp>
      <p:pic>
        <p:nvPicPr>
          <p:cNvPr id="9218" name="Picture 2"/>
          <p:cNvPicPr>
            <a:picLocks noChangeAspect="1" noChangeArrowheads="1"/>
          </p:cNvPicPr>
          <p:nvPr/>
        </p:nvPicPr>
        <p:blipFill>
          <a:blip r:embed="rId3"/>
          <a:stretch>
            <a:fillRect/>
          </a:stretch>
        </p:blipFill>
        <p:spPr bwMode="auto">
          <a:xfrm>
            <a:off x="2364439" y="3501008"/>
            <a:ext cx="4805880" cy="272708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6" name="Picture 5" descr="fig 4-12.JPG"/>
          <p:cNvPicPr>
            <a:picLocks noChangeAspect="1"/>
          </p:cNvPicPr>
          <p:nvPr/>
        </p:nvPicPr>
        <p:blipFill>
          <a:blip r:embed="rId4"/>
          <a:stretch>
            <a:fillRect/>
          </a:stretch>
        </p:blipFill>
        <p:spPr>
          <a:xfrm>
            <a:off x="1928794" y="3571876"/>
            <a:ext cx="990600" cy="219075"/>
          </a:xfrm>
          <a:prstGeom prst="rect">
            <a:avLst/>
          </a:prstGeom>
        </p:spPr>
      </p:pic>
    </p:spTree>
    <p:extLst>
      <p:ext uri="{BB962C8B-B14F-4D97-AF65-F5344CB8AC3E}">
        <p14:creationId xmlns="" xmlns:p14="http://schemas.microsoft.com/office/powerpoint/2010/main" val="749473661"/>
      </p:ext>
    </p:extLst>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 Accessibility Options</a:t>
            </a:r>
            <a:endParaRPr lang="en-US" dirty="0"/>
          </a:p>
        </p:txBody>
      </p:sp>
      <p:sp>
        <p:nvSpPr>
          <p:cNvPr id="3" name="Content Placeholder 2"/>
          <p:cNvSpPr>
            <a:spLocks noGrp="1"/>
          </p:cNvSpPr>
          <p:nvPr>
            <p:ph sz="half" idx="1"/>
          </p:nvPr>
        </p:nvSpPr>
        <p:spPr>
          <a:xfrm>
            <a:off x="838200" y="2362200"/>
            <a:ext cx="3805238" cy="3995758"/>
          </a:xfrm>
        </p:spPr>
        <p:txBody>
          <a:bodyPr>
            <a:normAutofit fontScale="85000" lnSpcReduction="20000"/>
          </a:bodyPr>
          <a:lstStyle/>
          <a:p>
            <a:r>
              <a:rPr lang="en-US" b="1" i="1" dirty="0" smtClean="0"/>
              <a:t>Accessibility</a:t>
            </a:r>
            <a:r>
              <a:rPr lang="en-US" dirty="0" smtClean="0"/>
              <a:t> refers to features that make a computer easier to use for people who might otherwise have trouble viewing the screen, hearing system sounds, or using a mouse and keyboard.</a:t>
            </a:r>
          </a:p>
          <a:p>
            <a:r>
              <a:rPr lang="en-US" dirty="0" smtClean="0"/>
              <a:t>Windows calls its accessibility features Ease of Access options.</a:t>
            </a:r>
            <a:endParaRPr lang="en-US" dirty="0"/>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17</a:t>
            </a:fld>
            <a:endParaRPr lang="en-US" dirty="0"/>
          </a:p>
        </p:txBody>
      </p:sp>
      <p:pic>
        <p:nvPicPr>
          <p:cNvPr id="10242" name="Picture 2"/>
          <p:cNvPicPr>
            <a:picLocks noChangeAspect="1" noChangeArrowheads="1"/>
          </p:cNvPicPr>
          <p:nvPr/>
        </p:nvPicPr>
        <p:blipFill>
          <a:blip r:embed="rId3"/>
          <a:stretch>
            <a:fillRect/>
          </a:stretch>
        </p:blipFill>
        <p:spPr bwMode="auto">
          <a:xfrm>
            <a:off x="4716016" y="3389582"/>
            <a:ext cx="3947267" cy="216706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7" name="Picture 6" descr="fig 4-17.JPG"/>
          <p:cNvPicPr>
            <a:picLocks noChangeAspect="1"/>
          </p:cNvPicPr>
          <p:nvPr/>
        </p:nvPicPr>
        <p:blipFill>
          <a:blip r:embed="rId4"/>
          <a:stretch>
            <a:fillRect/>
          </a:stretch>
        </p:blipFill>
        <p:spPr>
          <a:xfrm>
            <a:off x="4714876" y="3071810"/>
            <a:ext cx="981075" cy="228600"/>
          </a:xfrm>
          <a:prstGeom prst="rect">
            <a:avLst/>
          </a:prstGeom>
        </p:spPr>
      </p:pic>
    </p:spTree>
    <p:extLst>
      <p:ext uri="{BB962C8B-B14F-4D97-AF65-F5344CB8AC3E}">
        <p14:creationId xmlns="" xmlns:p14="http://schemas.microsoft.com/office/powerpoint/2010/main" val="1138972445"/>
      </p:ext>
    </p:extLst>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Customizing Power Options</a:t>
            </a:r>
            <a:endParaRPr lang="en-US" dirty="0"/>
          </a:p>
        </p:txBody>
      </p:sp>
      <p:sp>
        <p:nvSpPr>
          <p:cNvPr id="3" name="Content Placeholder 2"/>
          <p:cNvSpPr>
            <a:spLocks noGrp="1"/>
          </p:cNvSpPr>
          <p:nvPr>
            <p:ph idx="1"/>
          </p:nvPr>
        </p:nvSpPr>
        <p:spPr/>
        <p:txBody>
          <a:bodyPr>
            <a:normAutofit fontScale="85000" lnSpcReduction="10000"/>
          </a:bodyPr>
          <a:lstStyle/>
          <a:p>
            <a:r>
              <a:rPr lang="en-US" sz="2600" dirty="0" smtClean="0"/>
              <a:t>You should use only the power your computer needs to complete your current task so you can conserve energy.</a:t>
            </a:r>
          </a:p>
          <a:p>
            <a:r>
              <a:rPr lang="en-US" sz="2600" dirty="0" smtClean="0"/>
              <a:t>According to energy.gov (a Web site provided as a service by the U.S. Department of Energy), you can save energy by reducing the power consumption of your computer in the following ways:</a:t>
            </a:r>
          </a:p>
          <a:p>
            <a:pPr lvl="1"/>
            <a:r>
              <a:rPr lang="en-US" dirty="0" smtClean="0"/>
              <a:t>Turn off the monitor if you don’t plan to use the computer for 15-20 minutes.</a:t>
            </a:r>
          </a:p>
          <a:p>
            <a:pPr lvl="1"/>
            <a:r>
              <a:rPr lang="en-US" dirty="0" smtClean="0"/>
              <a:t>Turn off the CPU or use a power-saving feature such as sleep.</a:t>
            </a:r>
          </a:p>
          <a:p>
            <a:pPr lvl="1"/>
            <a:r>
              <a:rPr lang="en-US" dirty="0" smtClean="0"/>
              <a:t>Use power management features in your operating system.</a:t>
            </a:r>
            <a:endParaRPr lang="en-US" dirty="0"/>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18</a:t>
            </a:fld>
            <a:endParaRPr lang="en-US" dirty="0"/>
          </a:p>
        </p:txBody>
      </p:sp>
    </p:spTree>
    <p:extLst>
      <p:ext uri="{BB962C8B-B14F-4D97-AF65-F5344CB8AC3E}">
        <p14:creationId xmlns="" xmlns:p14="http://schemas.microsoft.com/office/powerpoint/2010/main" val="2094461954"/>
      </p:ext>
    </p:extLst>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Customizing Power Options (continued)</a:t>
            </a:r>
            <a:endParaRPr lang="en-US" dirty="0"/>
          </a:p>
        </p:txBody>
      </p:sp>
      <p:sp>
        <p:nvSpPr>
          <p:cNvPr id="3" name="Content Placeholder 2"/>
          <p:cNvSpPr>
            <a:spLocks noGrp="1"/>
          </p:cNvSpPr>
          <p:nvPr>
            <p:ph idx="1"/>
          </p:nvPr>
        </p:nvSpPr>
        <p:spPr/>
        <p:txBody>
          <a:bodyPr>
            <a:normAutofit fontScale="92500"/>
          </a:bodyPr>
          <a:lstStyle/>
          <a:p>
            <a:r>
              <a:rPr lang="en-US" sz="2600" dirty="0" smtClean="0"/>
              <a:t>You use the power management features in the operating system to change the power state of a computer.</a:t>
            </a:r>
          </a:p>
          <a:p>
            <a:r>
              <a:rPr lang="en-US" sz="2600" dirty="0" smtClean="0"/>
              <a:t>A </a:t>
            </a:r>
            <a:r>
              <a:rPr lang="en-US" sz="2600" b="1" i="1" dirty="0" smtClean="0"/>
              <a:t>power state</a:t>
            </a:r>
            <a:r>
              <a:rPr lang="en-US" sz="2600" dirty="0" smtClean="0"/>
              <a:t> is a set of conditions that determines how much power the computer is using.</a:t>
            </a:r>
          </a:p>
          <a:p>
            <a:r>
              <a:rPr lang="en-US" sz="2600" dirty="0" smtClean="0"/>
              <a:t>Common power states range from fully awake (consuming the most power), to sleep or standby, hibernation, and shut down (consuming no power).</a:t>
            </a:r>
            <a:endParaRPr lang="en-US" dirty="0"/>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19</a:t>
            </a:fld>
            <a:endParaRPr lang="en-US" dirty="0"/>
          </a:p>
        </p:txBody>
      </p:sp>
    </p:spTree>
    <p:extLst>
      <p:ext uri="{BB962C8B-B14F-4D97-AF65-F5344CB8AC3E}">
        <p14:creationId xmlns="" xmlns:p14="http://schemas.microsoft.com/office/powerpoint/2010/main" val="103818092"/>
      </p:ext>
    </p:extLst>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AutoShape 2"/>
          <p:cNvSpPr>
            <a:spLocks noGrp="1" noChangeArrowheads="1"/>
          </p:cNvSpPr>
          <p:nvPr>
            <p:ph type="title"/>
          </p:nvPr>
        </p:nvSpPr>
        <p:spPr/>
        <p:txBody>
          <a:bodyPr/>
          <a:lstStyle/>
          <a:p>
            <a:pPr eaLnBrk="1" hangingPunct="1"/>
            <a:r>
              <a:rPr lang="en-US" dirty="0" smtClean="0"/>
              <a:t>Objectives</a:t>
            </a:r>
          </a:p>
        </p:txBody>
      </p:sp>
      <p:sp>
        <p:nvSpPr>
          <p:cNvPr id="18437" name="Rectangle 3"/>
          <p:cNvSpPr>
            <a:spLocks noGrp="1" noChangeArrowheads="1"/>
          </p:cNvSpPr>
          <p:nvPr>
            <p:ph idx="1"/>
          </p:nvPr>
        </p:nvSpPr>
        <p:spPr/>
        <p:txBody>
          <a:bodyPr>
            <a:normAutofit/>
          </a:bodyPr>
          <a:lstStyle/>
          <a:p>
            <a:r>
              <a:rPr lang="en-US" dirty="0" smtClean="0"/>
              <a:t>Describe the PC settings screen and the Control Panel.</a:t>
            </a:r>
          </a:p>
          <a:p>
            <a:r>
              <a:rPr lang="en-US" dirty="0" smtClean="0"/>
              <a:t>Change the Start screen background.</a:t>
            </a:r>
          </a:p>
          <a:p>
            <a:r>
              <a:rPr lang="en-US" dirty="0" smtClean="0"/>
              <a:t>Personalize the desktop.</a:t>
            </a:r>
          </a:p>
          <a:p>
            <a:r>
              <a:rPr lang="en-US" dirty="0" smtClean="0"/>
              <a:t>Set accessibility options.</a:t>
            </a:r>
          </a:p>
          <a:p>
            <a:r>
              <a:rPr lang="en-US" dirty="0" smtClean="0"/>
              <a:t>Customize power options.</a:t>
            </a:r>
          </a:p>
          <a:p>
            <a:r>
              <a:rPr lang="en-US" dirty="0" smtClean="0"/>
              <a:t>Set up and change a user account.</a:t>
            </a:r>
          </a:p>
        </p:txBody>
      </p:sp>
      <p:sp>
        <p:nvSpPr>
          <p:cNvPr id="18433" name="Rectangle 13"/>
          <p:cNvSpPr>
            <a:spLocks noGrp="1" noChangeArrowheads="1"/>
          </p:cNvSpPr>
          <p:nvPr>
            <p:ph type="sldNum" sz="quarter" idx="10"/>
          </p:nvPr>
        </p:nvSpPr>
        <p:spPr>
          <a:noFill/>
        </p:spPr>
        <p:txBody>
          <a:bodyPr/>
          <a:lstStyle/>
          <a:p>
            <a:fld id="{1466614D-6FAF-4C76-81BA-EE56D4755892}" type="slidenum">
              <a:rPr lang="en-US" smtClean="0">
                <a:ea typeface="ＭＳ Ｐゴシック" charset="-128"/>
                <a:cs typeface="ＭＳ Ｐゴシック" charset="-128"/>
              </a:rPr>
              <a:pPr/>
              <a:t>2</a:t>
            </a:fld>
            <a:endParaRPr lang="en-US" dirty="0" smtClean="0">
              <a:ea typeface="ＭＳ Ｐゴシック" charset="-128"/>
              <a:cs typeface="ＭＳ Ｐゴシック" charset="-128"/>
            </a:endParaRPr>
          </a:p>
        </p:txBody>
      </p:sp>
      <p:sp>
        <p:nvSpPr>
          <p:cNvPr id="18434"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E7C8F430-C6E1-4A5F-B8EA-40E013AFB43C}" type="slidenum">
              <a:rPr lang="en-US" sz="2600" b="1">
                <a:solidFill>
                  <a:schemeClr val="bg1"/>
                </a:solidFill>
              </a:rPr>
              <a:pPr/>
              <a:t>2</a:t>
            </a:fld>
            <a:endParaRPr lang="en-US" sz="2600" b="1" dirty="0">
              <a:solidFill>
                <a:schemeClr val="bg1"/>
              </a:solidFill>
            </a:endParaRPr>
          </a:p>
        </p:txBody>
      </p:sp>
      <p:sp>
        <p:nvSpPr>
          <p:cNvPr id="18435"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33A2CAA9-97A5-4512-93B9-1BC0D2CE69B4}" type="slidenum">
              <a:rPr lang="en-US" sz="2600" b="1">
                <a:solidFill>
                  <a:schemeClr val="bg1"/>
                </a:solidFill>
              </a:rPr>
              <a:pPr/>
              <a:t>2</a:t>
            </a:fld>
            <a:endParaRPr lang="en-US" sz="2600" b="1" dirty="0">
              <a:solidFill>
                <a:schemeClr val="bg1"/>
              </a:solidFill>
            </a:endParaRPr>
          </a:p>
        </p:txBody>
      </p:sp>
    </p:spTree>
    <p:extLst>
      <p:ext uri="{BB962C8B-B14F-4D97-AF65-F5344CB8AC3E}">
        <p14:creationId xmlns="" xmlns:p14="http://schemas.microsoft.com/office/powerpoint/2010/main" val="3114361594"/>
      </p:ext>
    </p:extLst>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Customizing Power Options (continued)</a:t>
            </a:r>
            <a:endParaRPr lang="en-US" dirty="0"/>
          </a:p>
        </p:txBody>
      </p:sp>
      <p:sp>
        <p:nvSpPr>
          <p:cNvPr id="3" name="Content Placeholder 2"/>
          <p:cNvSpPr>
            <a:spLocks noGrp="1"/>
          </p:cNvSpPr>
          <p:nvPr>
            <p:ph idx="1"/>
          </p:nvPr>
        </p:nvSpPr>
        <p:spPr/>
        <p:txBody>
          <a:bodyPr>
            <a:normAutofit fontScale="92500"/>
          </a:bodyPr>
          <a:lstStyle/>
          <a:p>
            <a:r>
              <a:rPr lang="en-US" sz="2600" dirty="0" smtClean="0"/>
              <a:t>Windows provides the following power states:</a:t>
            </a:r>
          </a:p>
          <a:p>
            <a:pPr lvl="1"/>
            <a:r>
              <a:rPr lang="en-US" i="1" dirty="0" smtClean="0"/>
              <a:t>Sleep—</a:t>
            </a:r>
            <a:r>
              <a:rPr lang="en-US" dirty="0" smtClean="0"/>
              <a:t>In this power state, Windows saves your data and system settings in temporary memory, blanks the screen, and does not perform any activities.</a:t>
            </a:r>
          </a:p>
          <a:p>
            <a:pPr lvl="1"/>
            <a:r>
              <a:rPr lang="en-US" i="1" dirty="0" smtClean="0"/>
              <a:t>Hibernation—</a:t>
            </a:r>
            <a:r>
              <a:rPr lang="en-US" dirty="0" smtClean="0"/>
              <a:t>Ideal for mobile computers, </a:t>
            </a:r>
            <a:r>
              <a:rPr lang="en-US" b="1" i="1" dirty="0" smtClean="0"/>
              <a:t>hibernation</a:t>
            </a:r>
            <a:r>
              <a:rPr lang="en-US" dirty="0" smtClean="0"/>
              <a:t> saves your work to your hard disk, reduces the power for a specified amount of time, and then turns off your computer. Windows puts a mobile computer into hibernation when the battery charge is critically low.</a:t>
            </a:r>
            <a:endParaRPr lang="en-US" i="1" dirty="0"/>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20</a:t>
            </a:fld>
            <a:endParaRPr lang="en-US" dirty="0"/>
          </a:p>
        </p:txBody>
      </p:sp>
    </p:spTree>
    <p:extLst>
      <p:ext uri="{BB962C8B-B14F-4D97-AF65-F5344CB8AC3E}">
        <p14:creationId xmlns="" xmlns:p14="http://schemas.microsoft.com/office/powerpoint/2010/main" val="3350793498"/>
      </p:ext>
    </p:extLst>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Customizing Power Options (continued)</a:t>
            </a:r>
            <a:endParaRPr lang="en-US" dirty="0"/>
          </a:p>
        </p:txBody>
      </p:sp>
      <p:sp>
        <p:nvSpPr>
          <p:cNvPr id="3" name="Content Placeholder 2"/>
          <p:cNvSpPr>
            <a:spLocks noGrp="1"/>
          </p:cNvSpPr>
          <p:nvPr>
            <p:ph idx="1"/>
          </p:nvPr>
        </p:nvSpPr>
        <p:spPr/>
        <p:txBody>
          <a:bodyPr>
            <a:normAutofit/>
          </a:bodyPr>
          <a:lstStyle/>
          <a:p>
            <a:pPr lvl="1"/>
            <a:r>
              <a:rPr lang="en-US" i="1" dirty="0" smtClean="0"/>
              <a:t>Hybrid sleep—</a:t>
            </a:r>
            <a:r>
              <a:rPr lang="en-US" dirty="0" smtClean="0"/>
              <a:t>As an alternative to sleep designated for desktop computers, Windows includes a power state called </a:t>
            </a:r>
            <a:r>
              <a:rPr lang="en-US" b="1" i="1" dirty="0" smtClean="0"/>
              <a:t>hybrid sleep</a:t>
            </a:r>
            <a:r>
              <a:rPr lang="en-US" dirty="0" smtClean="0"/>
              <a:t>, which saves your data on the hard disk (not to temporary memory) before putting your computer to sleep.</a:t>
            </a:r>
            <a:endParaRPr lang="en-US" dirty="0"/>
          </a:p>
          <a:p>
            <a:pPr lvl="1"/>
            <a:r>
              <a:rPr lang="en-US" i="1" dirty="0" smtClean="0"/>
              <a:t>Shut down—</a:t>
            </a:r>
            <a:r>
              <a:rPr lang="en-US" dirty="0" smtClean="0"/>
              <a:t>This power state turns off the power completely to save wear and tear on your electronic components and conserve energy.</a:t>
            </a:r>
            <a:endParaRPr lang="en-US" i="1" dirty="0"/>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21</a:t>
            </a:fld>
            <a:endParaRPr lang="en-US" dirty="0"/>
          </a:p>
        </p:txBody>
      </p:sp>
    </p:spTree>
    <p:extLst>
      <p:ext uri="{BB962C8B-B14F-4D97-AF65-F5344CB8AC3E}">
        <p14:creationId xmlns="" xmlns:p14="http://schemas.microsoft.com/office/powerpoint/2010/main" val="4188730983"/>
      </p:ext>
    </p:extLst>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Customizing Power Options (continued)</a:t>
            </a:r>
            <a:endParaRPr lang="en-US" dirty="0"/>
          </a:p>
        </p:txBody>
      </p:sp>
      <p:sp>
        <p:nvSpPr>
          <p:cNvPr id="3" name="Content Placeholder 2"/>
          <p:cNvSpPr>
            <a:spLocks noGrp="1"/>
          </p:cNvSpPr>
          <p:nvPr>
            <p:ph idx="1"/>
          </p:nvPr>
        </p:nvSpPr>
        <p:spPr/>
        <p:txBody>
          <a:bodyPr>
            <a:normAutofit fontScale="92500" lnSpcReduction="20000"/>
          </a:bodyPr>
          <a:lstStyle/>
          <a:p>
            <a:r>
              <a:rPr lang="en-US" sz="2600" b="1" dirty="0" smtClean="0"/>
              <a:t>Setting Basic Power Options</a:t>
            </a:r>
            <a:r>
              <a:rPr lang="en-US" sz="2400" b="1" dirty="0" smtClean="0"/>
              <a:t> </a:t>
            </a:r>
          </a:p>
          <a:p>
            <a:r>
              <a:rPr lang="en-US" sz="2600" dirty="0" smtClean="0"/>
              <a:t>You can use the Power Options window to set what Windows does in certain conditions:</a:t>
            </a:r>
          </a:p>
          <a:p>
            <a:pPr lvl="1"/>
            <a:r>
              <a:rPr lang="en-US" i="1" dirty="0" smtClean="0"/>
              <a:t>Require a password on wakeup—</a:t>
            </a:r>
            <a:r>
              <a:rPr lang="en-US" dirty="0" smtClean="0"/>
              <a:t>Protects your data by requiring users to enter a password when the computer wakes up from sleep.</a:t>
            </a:r>
          </a:p>
          <a:p>
            <a:pPr lvl="1"/>
            <a:r>
              <a:rPr lang="en-US" i="1" dirty="0" smtClean="0"/>
              <a:t>Choose what the power buttons do—</a:t>
            </a:r>
            <a:r>
              <a:rPr lang="en-US" dirty="0" smtClean="0"/>
              <a:t>Options include do nothing, sleep, hibernate, and shut down.</a:t>
            </a:r>
          </a:p>
          <a:p>
            <a:pPr lvl="1"/>
            <a:r>
              <a:rPr lang="en-US" i="1" dirty="0"/>
              <a:t>Choose what closing the lid </a:t>
            </a:r>
            <a:r>
              <a:rPr lang="en-US" i="1" dirty="0" smtClean="0"/>
              <a:t>does—</a:t>
            </a:r>
            <a:r>
              <a:rPr lang="en-US" dirty="0" smtClean="0"/>
              <a:t>Options </a:t>
            </a:r>
            <a:r>
              <a:rPr lang="en-US" dirty="0"/>
              <a:t>include do nothing, sleep, hibernate, and shut down. (This option is not available for desktop computers.)</a:t>
            </a:r>
          </a:p>
          <a:p>
            <a:pPr lvl="1"/>
            <a:endParaRPr lang="en-US" i="1" dirty="0"/>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22</a:t>
            </a:fld>
            <a:endParaRPr lang="en-US" dirty="0"/>
          </a:p>
        </p:txBody>
      </p:sp>
    </p:spTree>
    <p:extLst>
      <p:ext uri="{BB962C8B-B14F-4D97-AF65-F5344CB8AC3E}">
        <p14:creationId xmlns="" xmlns:p14="http://schemas.microsoft.com/office/powerpoint/2010/main" val="3979976630"/>
      </p:ext>
    </p:extLst>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Customizing Power Options (continued)</a:t>
            </a:r>
            <a:endParaRPr lang="en-US" dirty="0"/>
          </a:p>
        </p:txBody>
      </p:sp>
      <p:sp>
        <p:nvSpPr>
          <p:cNvPr id="3" name="Content Placeholder 2"/>
          <p:cNvSpPr>
            <a:spLocks noGrp="1"/>
          </p:cNvSpPr>
          <p:nvPr>
            <p:ph idx="1"/>
          </p:nvPr>
        </p:nvSpPr>
        <p:spPr/>
        <p:txBody>
          <a:bodyPr>
            <a:normAutofit fontScale="92500" lnSpcReduction="10000"/>
          </a:bodyPr>
          <a:lstStyle/>
          <a:p>
            <a:r>
              <a:rPr lang="en-US" sz="2600" b="1" dirty="0" smtClean="0"/>
              <a:t>Setting Basic Power Options (continued)</a:t>
            </a:r>
            <a:r>
              <a:rPr lang="en-US" sz="2400" b="1" dirty="0" smtClean="0"/>
              <a:t> </a:t>
            </a:r>
          </a:p>
          <a:p>
            <a:pPr lvl="1"/>
            <a:r>
              <a:rPr lang="en-US" i="1" dirty="0" smtClean="0"/>
              <a:t>Create a power plan—</a:t>
            </a:r>
            <a:r>
              <a:rPr lang="en-US" dirty="0" smtClean="0"/>
              <a:t>A </a:t>
            </a:r>
            <a:r>
              <a:rPr lang="en-US" b="1" i="1" dirty="0" smtClean="0"/>
              <a:t>power plan </a:t>
            </a:r>
            <a:r>
              <a:rPr lang="en-US" dirty="0" smtClean="0"/>
              <a:t>is a collection of hardware and system settings that manage how your computer uses and conserves power.</a:t>
            </a:r>
          </a:p>
          <a:p>
            <a:pPr lvl="1"/>
            <a:r>
              <a:rPr lang="en-US" i="1" dirty="0" smtClean="0"/>
              <a:t>Choose when to turn off the display—</a:t>
            </a:r>
            <a:r>
              <a:rPr lang="en-US" dirty="0" smtClean="0"/>
              <a:t>Specify how long to wait before dimming the display and turning off the display.</a:t>
            </a:r>
          </a:p>
          <a:p>
            <a:pPr lvl="1"/>
            <a:r>
              <a:rPr lang="en-US" i="1" dirty="0"/>
              <a:t>Change when the computer </a:t>
            </a:r>
            <a:r>
              <a:rPr lang="en-US" i="1" dirty="0" smtClean="0"/>
              <a:t>sleeps—</a:t>
            </a:r>
            <a:r>
              <a:rPr lang="en-US" dirty="0" smtClean="0"/>
              <a:t>Specify </a:t>
            </a:r>
            <a:r>
              <a:rPr lang="en-US" dirty="0"/>
              <a:t>how long to wait before letting the computer go to sleep when running </a:t>
            </a:r>
            <a:r>
              <a:rPr lang="en-US" dirty="0" smtClean="0"/>
              <a:t>on </a:t>
            </a:r>
            <a:r>
              <a:rPr lang="en-US" dirty="0"/>
              <a:t>battery power or when plugged into a power outlet</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23</a:t>
            </a:fld>
            <a:endParaRPr lang="en-US" dirty="0"/>
          </a:p>
        </p:txBody>
      </p:sp>
    </p:spTree>
    <p:extLst>
      <p:ext uri="{BB962C8B-B14F-4D97-AF65-F5344CB8AC3E}">
        <p14:creationId xmlns="" xmlns:p14="http://schemas.microsoft.com/office/powerpoint/2010/main" val="1299984632"/>
      </p:ext>
    </p:extLst>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Customizing Power Options (continued)</a:t>
            </a:r>
            <a:endParaRPr lang="en-US" dirty="0"/>
          </a:p>
        </p:txBody>
      </p:sp>
      <p:sp>
        <p:nvSpPr>
          <p:cNvPr id="3" name="Content Placeholder 2"/>
          <p:cNvSpPr>
            <a:spLocks noGrp="1"/>
          </p:cNvSpPr>
          <p:nvPr>
            <p:ph idx="1"/>
          </p:nvPr>
        </p:nvSpPr>
        <p:spPr>
          <a:xfrm>
            <a:off x="857224" y="2362201"/>
            <a:ext cx="7674001" cy="1924056"/>
          </a:xfrm>
        </p:spPr>
        <p:txBody>
          <a:bodyPr>
            <a:normAutofit fontScale="77500" lnSpcReduction="20000"/>
          </a:bodyPr>
          <a:lstStyle/>
          <a:p>
            <a:r>
              <a:rPr lang="en-US" b="1" dirty="0" smtClean="0"/>
              <a:t>Selecting Power Plans </a:t>
            </a:r>
          </a:p>
          <a:p>
            <a:r>
              <a:rPr lang="en-US" dirty="0" smtClean="0"/>
              <a:t>You can choose from one of three built-in power plans.</a:t>
            </a:r>
          </a:p>
          <a:p>
            <a:r>
              <a:rPr lang="en-US" dirty="0" smtClean="0"/>
              <a:t>For each power plan, you can specify how long the computer can be idle before Windows dims the display, turns off the display, and puts the computer to sleep.</a:t>
            </a:r>
            <a:endParaRPr lang="en-US" dirty="0"/>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24</a:t>
            </a:fld>
            <a:endParaRPr lang="en-US" dirty="0"/>
          </a:p>
        </p:txBody>
      </p:sp>
      <p:pic>
        <p:nvPicPr>
          <p:cNvPr id="1026" name="Picture 2"/>
          <p:cNvPicPr>
            <a:picLocks noChangeAspect="1" noChangeArrowheads="1"/>
          </p:cNvPicPr>
          <p:nvPr/>
        </p:nvPicPr>
        <p:blipFill>
          <a:blip r:embed="rId3"/>
          <a:stretch>
            <a:fillRect/>
          </a:stretch>
        </p:blipFill>
        <p:spPr bwMode="auto">
          <a:xfrm>
            <a:off x="2127830" y="4158673"/>
            <a:ext cx="4771346" cy="213535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6" name="Picture 5" descr="table 4-3.JPG"/>
          <p:cNvPicPr>
            <a:picLocks noChangeAspect="1"/>
          </p:cNvPicPr>
          <p:nvPr/>
        </p:nvPicPr>
        <p:blipFill>
          <a:blip r:embed="rId4"/>
          <a:stretch>
            <a:fillRect/>
          </a:stretch>
        </p:blipFill>
        <p:spPr>
          <a:xfrm>
            <a:off x="1214414" y="4143380"/>
            <a:ext cx="809625" cy="247650"/>
          </a:xfrm>
          <a:prstGeom prst="rect">
            <a:avLst/>
          </a:prstGeom>
        </p:spPr>
      </p:pic>
    </p:spTree>
    <p:extLst>
      <p:ext uri="{BB962C8B-B14F-4D97-AF65-F5344CB8AC3E}">
        <p14:creationId xmlns="" xmlns:p14="http://schemas.microsoft.com/office/powerpoint/2010/main" val="3860037407"/>
      </p:ext>
    </p:extLst>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Customizing Power Options (continued)</a:t>
            </a:r>
            <a:endParaRPr lang="en-US" dirty="0"/>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25</a:t>
            </a:fld>
            <a:endParaRPr lang="en-US" dirty="0"/>
          </a:p>
        </p:txBody>
      </p:sp>
      <p:pic>
        <p:nvPicPr>
          <p:cNvPr id="2050" name="Picture 2"/>
          <p:cNvPicPr>
            <a:picLocks noChangeAspect="1" noChangeArrowheads="1"/>
          </p:cNvPicPr>
          <p:nvPr/>
        </p:nvPicPr>
        <p:blipFill>
          <a:blip r:embed="rId3"/>
          <a:stretch>
            <a:fillRect/>
          </a:stretch>
        </p:blipFill>
        <p:spPr bwMode="auto">
          <a:xfrm>
            <a:off x="1409879" y="2972548"/>
            <a:ext cx="6906537" cy="314515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Content Placeholder 2"/>
          <p:cNvSpPr txBox="1">
            <a:spLocks/>
          </p:cNvSpPr>
          <p:nvPr/>
        </p:nvSpPr>
        <p:spPr>
          <a:xfrm>
            <a:off x="838200" y="2362200"/>
            <a:ext cx="7693025" cy="2002904"/>
          </a:xfrm>
          <a:prstGeom prst="rect">
            <a:avLst/>
          </a:prstGeom>
        </p:spPr>
        <p:txBody>
          <a:bodyPr>
            <a:normAutofit/>
          </a:bodyPr>
          <a:lstStyle/>
          <a:p>
            <a:pPr marL="342900" marR="0" lvl="0" indent="-342900" algn="l" defTabSz="914400" rtl="0" eaLnBrk="0" fontAlgn="base" latinLnBrk="0" hangingPunct="0">
              <a:lnSpc>
                <a:spcPct val="100000"/>
              </a:lnSpc>
              <a:spcBef>
                <a:spcPct val="20000"/>
              </a:spcBef>
              <a:spcAft>
                <a:spcPct val="0"/>
              </a:spcAft>
              <a:buClr>
                <a:schemeClr val="tx1"/>
              </a:buClr>
              <a:buSzPct val="75000"/>
              <a:buFont typeface="Wingdings" charset="2"/>
              <a:buChar char="l"/>
              <a:tabLst/>
              <a:defRPr/>
            </a:pPr>
            <a:r>
              <a:rPr kumimoji="0" lang="en-US" b="1"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rPr>
              <a:t>Selecting Power Plans (continued)</a:t>
            </a:r>
          </a:p>
        </p:txBody>
      </p:sp>
      <p:pic>
        <p:nvPicPr>
          <p:cNvPr id="6" name="Picture 5" descr="fig 4-20.JPG"/>
          <p:cNvPicPr>
            <a:picLocks noChangeAspect="1"/>
          </p:cNvPicPr>
          <p:nvPr/>
        </p:nvPicPr>
        <p:blipFill>
          <a:blip r:embed="rId4"/>
          <a:stretch>
            <a:fillRect/>
          </a:stretch>
        </p:blipFill>
        <p:spPr>
          <a:xfrm>
            <a:off x="7143768" y="3000372"/>
            <a:ext cx="990600" cy="238125"/>
          </a:xfrm>
          <a:prstGeom prst="rect">
            <a:avLst/>
          </a:prstGeom>
        </p:spPr>
      </p:pic>
    </p:spTree>
    <p:extLst>
      <p:ext uri="{BB962C8B-B14F-4D97-AF65-F5344CB8AC3E}">
        <p14:creationId xmlns="" xmlns:p14="http://schemas.microsoft.com/office/powerpoint/2010/main" val="3345878821"/>
      </p:ext>
    </p:extLst>
  </p:cSld>
  <p:clrMapOvr>
    <a:masterClrMapping/>
  </p:clrMapOvr>
  <p:transition>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Customizing Power Options (continued)</a:t>
            </a:r>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t>Understanding User Accounts</a:t>
            </a:r>
          </a:p>
          <a:p>
            <a:r>
              <a:rPr lang="en-US" dirty="0" smtClean="0"/>
              <a:t>A user account is a collection of information that indicates the files and folders you can access, the types of changes you can make to the computer, and your preferred appearance settings.</a:t>
            </a:r>
          </a:p>
          <a:p>
            <a:r>
              <a:rPr lang="en-US" dirty="0" smtClean="0"/>
              <a:t>If you have a user account on a computer that you share with other people, you can maintain your own files and settings separate from the other users.</a:t>
            </a:r>
            <a:endParaRPr lang="en-US" i="1" dirty="0"/>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26</a:t>
            </a:fld>
            <a:endParaRPr lang="en-US" dirty="0"/>
          </a:p>
        </p:txBody>
      </p:sp>
    </p:spTree>
    <p:extLst>
      <p:ext uri="{BB962C8B-B14F-4D97-AF65-F5344CB8AC3E}">
        <p14:creationId xmlns="" xmlns:p14="http://schemas.microsoft.com/office/powerpoint/2010/main" val="4026262230"/>
      </p:ext>
    </p:extLst>
  </p:cSld>
  <p:clrMapOvr>
    <a:masterClrMapping/>
  </p:clrMapOvr>
  <p:transition>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Customizing Power Options (continued)</a:t>
            </a:r>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t>Understanding User Accounts (continued)</a:t>
            </a:r>
          </a:p>
          <a:p>
            <a:r>
              <a:rPr lang="en-US" dirty="0" smtClean="0"/>
              <a:t>You can create two types of accounts in Windows 8:</a:t>
            </a:r>
          </a:p>
          <a:p>
            <a:pPr lvl="1"/>
            <a:r>
              <a:rPr lang="en-US" i="1" dirty="0" smtClean="0"/>
              <a:t>Microsoft account</a:t>
            </a:r>
            <a:r>
              <a:rPr lang="en-US" dirty="0" smtClean="0"/>
              <a:t>—With a </a:t>
            </a:r>
            <a:r>
              <a:rPr lang="en-US" b="1" i="1" dirty="0" smtClean="0"/>
              <a:t>Microsoft account</a:t>
            </a:r>
            <a:r>
              <a:rPr lang="en-US" dirty="0" smtClean="0"/>
              <a:t>, you can access resources on your computer and Microsoft </a:t>
            </a:r>
            <a:r>
              <a:rPr lang="en-US" b="1" i="1" dirty="0" smtClean="0"/>
              <a:t>cloud computing</a:t>
            </a:r>
            <a:r>
              <a:rPr lang="en-US" dirty="0" smtClean="0"/>
              <a:t> services, and you can store files and folders on your SkyDrive.</a:t>
            </a:r>
          </a:p>
          <a:p>
            <a:pPr lvl="1"/>
            <a:r>
              <a:rPr lang="en-US" i="1" dirty="0" smtClean="0"/>
              <a:t>Local-only user account</a:t>
            </a:r>
            <a:r>
              <a:rPr lang="en-US" dirty="0" smtClean="0"/>
              <a:t>—</a:t>
            </a:r>
            <a:r>
              <a:rPr lang="en-US" i="1" dirty="0" smtClean="0"/>
              <a:t>With a </a:t>
            </a:r>
            <a:r>
              <a:rPr lang="en-US" b="1" i="1" dirty="0" smtClean="0"/>
              <a:t>local-only user account</a:t>
            </a:r>
            <a:r>
              <a:rPr lang="en-US" dirty="0" smtClean="0"/>
              <a:t>, you can access only resources on your computer.</a:t>
            </a:r>
            <a:endParaRPr lang="en-US" i="1" dirty="0"/>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27</a:t>
            </a:fld>
            <a:endParaRPr lang="en-US" dirty="0"/>
          </a:p>
        </p:txBody>
      </p:sp>
    </p:spTree>
    <p:extLst>
      <p:ext uri="{BB962C8B-B14F-4D97-AF65-F5344CB8AC3E}">
        <p14:creationId xmlns="" xmlns:p14="http://schemas.microsoft.com/office/powerpoint/2010/main" val="2016775902"/>
      </p:ext>
    </p:extLst>
  </p:cSld>
  <p:clrMapOvr>
    <a:masterClrMapping/>
  </p:clrMapOvr>
  <p:transition>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Customizing Power Options (continued)</a:t>
            </a:r>
            <a:endParaRPr lang="en-US" dirty="0"/>
          </a:p>
        </p:txBody>
      </p:sp>
      <p:sp>
        <p:nvSpPr>
          <p:cNvPr id="3" name="Content Placeholder 2"/>
          <p:cNvSpPr>
            <a:spLocks noGrp="1"/>
          </p:cNvSpPr>
          <p:nvPr>
            <p:ph idx="1"/>
          </p:nvPr>
        </p:nvSpPr>
        <p:spPr/>
        <p:txBody>
          <a:bodyPr>
            <a:normAutofit fontScale="85000" lnSpcReduction="20000"/>
          </a:bodyPr>
          <a:lstStyle/>
          <a:p>
            <a:r>
              <a:rPr lang="en-US" b="1" dirty="0" smtClean="0"/>
              <a:t>Understanding User Accounts (continued)</a:t>
            </a:r>
          </a:p>
          <a:p>
            <a:r>
              <a:rPr lang="en-US" dirty="0" smtClean="0"/>
              <a:t>A Microsoft account or local-only user account is either a Standard account or an Administrator account, which determines how much control the user has over the computer:</a:t>
            </a:r>
          </a:p>
          <a:p>
            <a:pPr lvl="1"/>
            <a:r>
              <a:rPr lang="en-US" i="1" dirty="0" smtClean="0"/>
              <a:t>Standard</a:t>
            </a:r>
            <a:r>
              <a:rPr lang="en-US" dirty="0" smtClean="0"/>
              <a:t>—A </a:t>
            </a:r>
            <a:r>
              <a:rPr lang="en-US" b="1" i="1" dirty="0" smtClean="0"/>
              <a:t>Standard account</a:t>
            </a:r>
            <a:r>
              <a:rPr lang="en-US" dirty="0" smtClean="0"/>
              <a:t> is designed for everyday computing and protects your computer from changes to settings.</a:t>
            </a:r>
          </a:p>
          <a:p>
            <a:pPr lvl="1"/>
            <a:r>
              <a:rPr lang="en-US" i="1" dirty="0" smtClean="0"/>
              <a:t>Administrator</a:t>
            </a:r>
            <a:r>
              <a:rPr lang="en-US" dirty="0" smtClean="0"/>
              <a:t>—</a:t>
            </a:r>
            <a:r>
              <a:rPr lang="en-US" i="1" dirty="0" smtClean="0"/>
              <a:t>An </a:t>
            </a:r>
            <a:r>
              <a:rPr lang="en-US" b="1" i="1" dirty="0" smtClean="0"/>
              <a:t>Administrator account</a:t>
            </a:r>
            <a:r>
              <a:rPr lang="en-US" dirty="0"/>
              <a:t> </a:t>
            </a:r>
            <a:r>
              <a:rPr lang="en-US" dirty="0" smtClean="0"/>
              <a:t>provides full access to the computer. The Administrator account can access the files of any user, install and uninstall software, and change any settings.</a:t>
            </a:r>
            <a:endParaRPr lang="en-US" i="1" dirty="0"/>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28</a:t>
            </a:fld>
            <a:endParaRPr lang="en-US" dirty="0"/>
          </a:p>
        </p:txBody>
      </p:sp>
    </p:spTree>
    <p:extLst>
      <p:ext uri="{BB962C8B-B14F-4D97-AF65-F5344CB8AC3E}">
        <p14:creationId xmlns="" xmlns:p14="http://schemas.microsoft.com/office/powerpoint/2010/main" val="662044022"/>
      </p:ext>
    </p:extLst>
  </p:cSld>
  <p:clrMapOvr>
    <a:masterClrMapping/>
  </p:clrMapOvr>
  <p:transition>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Customizing Power Options (continued)</a:t>
            </a:r>
            <a:endParaRPr lang="en-US" dirty="0"/>
          </a:p>
        </p:txBody>
      </p:sp>
      <p:sp>
        <p:nvSpPr>
          <p:cNvPr id="3" name="Content Placeholder 2"/>
          <p:cNvSpPr>
            <a:spLocks noGrp="1"/>
          </p:cNvSpPr>
          <p:nvPr>
            <p:ph idx="1"/>
          </p:nvPr>
        </p:nvSpPr>
        <p:spPr/>
        <p:txBody>
          <a:bodyPr>
            <a:normAutofit fontScale="77500" lnSpcReduction="20000"/>
          </a:bodyPr>
          <a:lstStyle/>
          <a:p>
            <a:r>
              <a:rPr lang="en-US" b="1" dirty="0" smtClean="0"/>
              <a:t>Setting Up a New User Account </a:t>
            </a:r>
          </a:p>
          <a:p>
            <a:r>
              <a:rPr lang="en-US" dirty="0" smtClean="0"/>
              <a:t>When you create an account in Windows, you must provide your </a:t>
            </a:r>
            <a:r>
              <a:rPr lang="en-US" b="1" i="1" dirty="0" smtClean="0"/>
              <a:t>user credentials</a:t>
            </a:r>
            <a:r>
              <a:rPr lang="en-US" dirty="0" smtClean="0"/>
              <a:t>, which consist of at least a username and an optional password.</a:t>
            </a:r>
          </a:p>
          <a:p>
            <a:r>
              <a:rPr lang="en-US" dirty="0" smtClean="0"/>
              <a:t>A </a:t>
            </a:r>
            <a:r>
              <a:rPr lang="en-US" b="1" i="1" dirty="0" smtClean="0"/>
              <a:t>password</a:t>
            </a:r>
            <a:r>
              <a:rPr lang="en-US" dirty="0" smtClean="0"/>
              <a:t> is a series of letters, numbers, spaces, and symbols that you provide to access your computer resources.</a:t>
            </a:r>
          </a:p>
          <a:p>
            <a:r>
              <a:rPr lang="en-US" dirty="0" smtClean="0"/>
              <a:t>Passwords are case sensitive.</a:t>
            </a:r>
          </a:p>
          <a:p>
            <a:r>
              <a:rPr lang="en-US" dirty="0" smtClean="0"/>
              <a:t>If you have a Microsoft account, you can provide the username and password for that account; if you don’t, you can create one as you set up a new Administrator or Standard account.</a:t>
            </a:r>
            <a:endParaRPr lang="en-US" dirty="0"/>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29</a:t>
            </a:fld>
            <a:endParaRPr lang="en-US" dirty="0"/>
          </a:p>
        </p:txBody>
      </p:sp>
    </p:spTree>
    <p:extLst>
      <p:ext uri="{BB962C8B-B14F-4D97-AF65-F5344CB8AC3E}">
        <p14:creationId xmlns="" xmlns:p14="http://schemas.microsoft.com/office/powerpoint/2010/main" val="433485149"/>
      </p:ext>
    </p:extLst>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AutoShape 2"/>
          <p:cNvSpPr>
            <a:spLocks noGrp="1" noChangeArrowheads="1"/>
          </p:cNvSpPr>
          <p:nvPr>
            <p:ph type="title"/>
          </p:nvPr>
        </p:nvSpPr>
        <p:spPr/>
        <p:txBody>
          <a:bodyPr/>
          <a:lstStyle/>
          <a:p>
            <a:pPr eaLnBrk="1" hangingPunct="1"/>
            <a:r>
              <a:rPr lang="en-US" dirty="0" smtClean="0"/>
              <a:t>Words to Know</a:t>
            </a:r>
          </a:p>
        </p:txBody>
      </p:sp>
      <p:sp>
        <p:nvSpPr>
          <p:cNvPr id="20485" name="Rectangle 3"/>
          <p:cNvSpPr>
            <a:spLocks noGrp="1" noChangeArrowheads="1"/>
          </p:cNvSpPr>
          <p:nvPr>
            <p:ph sz="half" idx="1"/>
          </p:nvPr>
        </p:nvSpPr>
        <p:spPr/>
        <p:txBody>
          <a:bodyPr>
            <a:normAutofit/>
          </a:bodyPr>
          <a:lstStyle/>
          <a:p>
            <a:r>
              <a:rPr lang="en-US" dirty="0" smtClean="0"/>
              <a:t>accessibility</a:t>
            </a:r>
          </a:p>
          <a:p>
            <a:r>
              <a:rPr lang="en-US" dirty="0" smtClean="0"/>
              <a:t>Administrator account</a:t>
            </a:r>
          </a:p>
          <a:p>
            <a:r>
              <a:rPr lang="en-US" dirty="0" smtClean="0"/>
              <a:t>cloud computing</a:t>
            </a:r>
          </a:p>
          <a:p>
            <a:r>
              <a:rPr lang="en-US" dirty="0" smtClean="0"/>
              <a:t>color scheme</a:t>
            </a:r>
          </a:p>
          <a:p>
            <a:r>
              <a:rPr lang="en-US" dirty="0" smtClean="0"/>
              <a:t>group policy</a:t>
            </a:r>
          </a:p>
          <a:p>
            <a:r>
              <a:rPr lang="en-US" dirty="0" smtClean="0"/>
              <a:t>hibernation</a:t>
            </a:r>
          </a:p>
          <a:p>
            <a:endParaRPr lang="en-US" dirty="0" smtClean="0"/>
          </a:p>
        </p:txBody>
      </p:sp>
      <p:sp>
        <p:nvSpPr>
          <p:cNvPr id="20486" name="Rectangle 4"/>
          <p:cNvSpPr>
            <a:spLocks noGrp="1" noChangeArrowheads="1"/>
          </p:cNvSpPr>
          <p:nvPr>
            <p:ph sz="half" idx="2"/>
          </p:nvPr>
        </p:nvSpPr>
        <p:spPr/>
        <p:txBody>
          <a:bodyPr>
            <a:normAutofit/>
          </a:bodyPr>
          <a:lstStyle/>
          <a:p>
            <a:r>
              <a:rPr lang="en-US" dirty="0"/>
              <a:t>hybrid sleep</a:t>
            </a:r>
          </a:p>
          <a:p>
            <a:r>
              <a:rPr lang="en-US" dirty="0" smtClean="0"/>
              <a:t>localize</a:t>
            </a:r>
          </a:p>
          <a:p>
            <a:r>
              <a:rPr lang="en-US" dirty="0" smtClean="0"/>
              <a:t>local-only user account</a:t>
            </a:r>
          </a:p>
          <a:p>
            <a:r>
              <a:rPr lang="en-US" dirty="0" smtClean="0"/>
              <a:t>Microsoft account</a:t>
            </a:r>
          </a:p>
          <a:p>
            <a:r>
              <a:rPr lang="en-US" dirty="0" smtClean="0"/>
              <a:t>notification</a:t>
            </a:r>
          </a:p>
          <a:p>
            <a:r>
              <a:rPr lang="en-US" dirty="0" smtClean="0"/>
              <a:t>password</a:t>
            </a:r>
          </a:p>
        </p:txBody>
      </p:sp>
      <p:sp>
        <p:nvSpPr>
          <p:cNvPr id="20481" name="Rectangle 13"/>
          <p:cNvSpPr>
            <a:spLocks noGrp="1" noChangeArrowheads="1"/>
          </p:cNvSpPr>
          <p:nvPr>
            <p:ph type="sldNum" sz="quarter" idx="10"/>
          </p:nvPr>
        </p:nvSpPr>
        <p:spPr>
          <a:noFill/>
        </p:spPr>
        <p:txBody>
          <a:bodyPr/>
          <a:lstStyle/>
          <a:p>
            <a:fld id="{55149D5B-E631-4EBF-9465-CA81BE5BB956}" type="slidenum">
              <a:rPr lang="en-US" smtClean="0">
                <a:ea typeface="ＭＳ Ｐゴシック" charset="-128"/>
                <a:cs typeface="ＭＳ Ｐゴシック" charset="-128"/>
              </a:rPr>
              <a:pPr/>
              <a:t>3</a:t>
            </a:fld>
            <a:endParaRPr lang="en-US" dirty="0" smtClean="0">
              <a:ea typeface="ＭＳ Ｐゴシック" charset="-128"/>
              <a:cs typeface="ＭＳ Ｐゴシック" charset="-128"/>
            </a:endParaRPr>
          </a:p>
        </p:txBody>
      </p:sp>
      <p:sp>
        <p:nvSpPr>
          <p:cNvPr id="20482"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2028F7E3-A441-45CC-BF87-FB276588C3B3}" type="slidenum">
              <a:rPr lang="en-US" sz="2600" b="1">
                <a:solidFill>
                  <a:schemeClr val="bg1"/>
                </a:solidFill>
              </a:rPr>
              <a:pPr/>
              <a:t>3</a:t>
            </a:fld>
            <a:endParaRPr lang="en-US" sz="2600" b="1" dirty="0">
              <a:solidFill>
                <a:schemeClr val="bg1"/>
              </a:solidFill>
            </a:endParaRPr>
          </a:p>
        </p:txBody>
      </p:sp>
      <p:sp>
        <p:nvSpPr>
          <p:cNvPr id="20483" name="Slide Number Placeholder 6"/>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8039DA21-7AD2-41E6-8F0F-91BD0F665D24}" type="slidenum">
              <a:rPr lang="en-US" sz="2600" b="1">
                <a:solidFill>
                  <a:schemeClr val="bg1"/>
                </a:solidFill>
              </a:rPr>
              <a:pPr/>
              <a:t>3</a:t>
            </a:fld>
            <a:endParaRPr lang="en-US" sz="2600" b="1" dirty="0">
              <a:solidFill>
                <a:schemeClr val="bg1"/>
              </a:solidFill>
            </a:endParaRPr>
          </a:p>
        </p:txBody>
      </p:sp>
    </p:spTree>
    <p:extLst>
      <p:ext uri="{BB962C8B-B14F-4D97-AF65-F5344CB8AC3E}">
        <p14:creationId xmlns="" xmlns:p14="http://schemas.microsoft.com/office/powerpoint/2010/main" val="3308274225"/>
      </p:ext>
    </p:extLst>
  </p:cSld>
  <p:clrMapOvr>
    <a:masterClrMapping/>
  </p:clrMapOvr>
  <p:transition>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Customizing Power Options (continued)</a:t>
            </a:r>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t>Setting up a New User Account (continued) </a:t>
            </a:r>
          </a:p>
          <a:p>
            <a:r>
              <a:rPr lang="en-US" dirty="0" smtClean="0"/>
              <a:t>If you set up a new Administrator or Standard account as a local-only user account, you must provide a username.</a:t>
            </a:r>
          </a:p>
          <a:p>
            <a:r>
              <a:rPr lang="en-US" dirty="0"/>
              <a:t>T</a:t>
            </a:r>
            <a:r>
              <a:rPr lang="en-US" dirty="0" smtClean="0"/>
              <a:t>he password is optional but strongly recommended to keep your computer and the information stored on it secure.</a:t>
            </a:r>
          </a:p>
          <a:p>
            <a:r>
              <a:rPr lang="en-US" dirty="0" smtClean="0"/>
              <a:t>You must sign in to Windows using an Administrator account to add users to the computer.</a:t>
            </a:r>
            <a:endParaRPr lang="en-US" dirty="0"/>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30</a:t>
            </a:fld>
            <a:endParaRPr lang="en-US" dirty="0"/>
          </a:p>
        </p:txBody>
      </p:sp>
    </p:spTree>
    <p:extLst>
      <p:ext uri="{BB962C8B-B14F-4D97-AF65-F5344CB8AC3E}">
        <p14:creationId xmlns="" xmlns:p14="http://schemas.microsoft.com/office/powerpoint/2010/main" val="1253459043"/>
      </p:ext>
    </p:extLst>
  </p:cSld>
  <p:clrMapOvr>
    <a:masterClrMapping/>
  </p:clrMapOvr>
  <p:transition>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Customizing Power Options (continued)</a:t>
            </a:r>
            <a:endParaRPr lang="en-US" dirty="0"/>
          </a:p>
        </p:txBody>
      </p:sp>
      <p:sp>
        <p:nvSpPr>
          <p:cNvPr id="3" name="Content Placeholder 2"/>
          <p:cNvSpPr>
            <a:spLocks noGrp="1"/>
          </p:cNvSpPr>
          <p:nvPr>
            <p:ph idx="1"/>
          </p:nvPr>
        </p:nvSpPr>
        <p:spPr/>
        <p:txBody>
          <a:bodyPr>
            <a:normAutofit fontScale="85000" lnSpcReduction="20000"/>
          </a:bodyPr>
          <a:lstStyle/>
          <a:p>
            <a:r>
              <a:rPr lang="en-US" b="1" dirty="0" smtClean="0"/>
              <a:t>Rights and Permissions </a:t>
            </a:r>
          </a:p>
          <a:p>
            <a:r>
              <a:rPr lang="en-US" dirty="0" smtClean="0"/>
              <a:t>Microsoft recommends that you use a Standard account for normal computing, and the Administrator account only for installing and uninstalling software, changing system settings, and any activity that affects other users on the computer.</a:t>
            </a:r>
          </a:p>
          <a:p>
            <a:r>
              <a:rPr lang="en-US" dirty="0" smtClean="0"/>
              <a:t>Windows provides a tool for expert users called the Local Group Policy Editor.</a:t>
            </a:r>
          </a:p>
          <a:p>
            <a:r>
              <a:rPr lang="en-US" b="1" i="1" dirty="0" smtClean="0"/>
              <a:t>Group policies </a:t>
            </a:r>
            <a:r>
              <a:rPr lang="en-US" dirty="0" smtClean="0"/>
              <a:t>are settings that affect how Windows works, and what rights and permissions user accounts have.</a:t>
            </a:r>
            <a:endParaRPr lang="en-US" b="1" i="1" dirty="0"/>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31</a:t>
            </a:fld>
            <a:endParaRPr lang="en-US" dirty="0"/>
          </a:p>
        </p:txBody>
      </p:sp>
    </p:spTree>
    <p:extLst>
      <p:ext uri="{BB962C8B-B14F-4D97-AF65-F5344CB8AC3E}">
        <p14:creationId xmlns="" xmlns:p14="http://schemas.microsoft.com/office/powerpoint/2010/main" val="2703990887"/>
      </p:ext>
    </p:extLst>
  </p:cSld>
  <p:clrMapOvr>
    <a:masterClrMapping/>
  </p:clrMapOvr>
  <p:transition>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Customizing Power Options (continued)</a:t>
            </a:r>
            <a:endParaRPr lang="en-US" dirty="0"/>
          </a:p>
        </p:txBody>
      </p:sp>
      <p:sp>
        <p:nvSpPr>
          <p:cNvPr id="3" name="Content Placeholder 2"/>
          <p:cNvSpPr>
            <a:spLocks noGrp="1"/>
          </p:cNvSpPr>
          <p:nvPr>
            <p:ph idx="1"/>
          </p:nvPr>
        </p:nvSpPr>
        <p:spPr/>
        <p:txBody>
          <a:bodyPr>
            <a:normAutofit fontScale="77500" lnSpcReduction="20000"/>
          </a:bodyPr>
          <a:lstStyle/>
          <a:p>
            <a:r>
              <a:rPr lang="en-US" b="1" dirty="0" smtClean="0"/>
              <a:t>Rights and Permissions (continued)</a:t>
            </a:r>
          </a:p>
          <a:p>
            <a:r>
              <a:rPr lang="en-US" dirty="0" smtClean="0"/>
              <a:t>A </a:t>
            </a:r>
            <a:r>
              <a:rPr lang="en-US" b="1" i="1" dirty="0" smtClean="0"/>
              <a:t>right </a:t>
            </a:r>
            <a:r>
              <a:rPr lang="en-US" dirty="0" smtClean="0"/>
              <a:t>is something a user account is allowed to do.</a:t>
            </a:r>
          </a:p>
          <a:p>
            <a:r>
              <a:rPr lang="en-US" dirty="0" smtClean="0"/>
              <a:t>A </a:t>
            </a:r>
            <a:r>
              <a:rPr lang="en-US" b="1" i="1" dirty="0" smtClean="0"/>
              <a:t>permission </a:t>
            </a:r>
            <a:r>
              <a:rPr lang="en-US" dirty="0" smtClean="0"/>
              <a:t>allows a user account to access a file, a folder, or other objects.</a:t>
            </a:r>
          </a:p>
          <a:p>
            <a:r>
              <a:rPr lang="en-US" dirty="0" smtClean="0"/>
              <a:t>By using group policies, the Administrator account can set rights and permissions for other accounts to restrict access to certain locations, such as folders containing system files.</a:t>
            </a:r>
          </a:p>
          <a:p>
            <a:r>
              <a:rPr lang="en-US" dirty="0" smtClean="0"/>
              <a:t>You can also set permissions so you can share files with other users.</a:t>
            </a:r>
          </a:p>
          <a:p>
            <a:r>
              <a:rPr lang="en-US" dirty="0" smtClean="0"/>
              <a:t>You can set two types of permissions: Read or Read/write.</a:t>
            </a:r>
            <a:endParaRPr lang="en-US" dirty="0"/>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32</a:t>
            </a:fld>
            <a:endParaRPr lang="en-US" dirty="0"/>
          </a:p>
        </p:txBody>
      </p:sp>
    </p:spTree>
    <p:extLst>
      <p:ext uri="{BB962C8B-B14F-4D97-AF65-F5344CB8AC3E}">
        <p14:creationId xmlns="" xmlns:p14="http://schemas.microsoft.com/office/powerpoint/2010/main" val="820696866"/>
      </p:ext>
    </p:extLst>
  </p:cSld>
  <p:clrMapOvr>
    <a:masterClrMapping/>
  </p:clrMapOvr>
  <p:transition>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Customizing Power Options (continued)</a:t>
            </a:r>
            <a:endParaRPr lang="en-US" dirty="0"/>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33</a:t>
            </a:fld>
            <a:endParaRPr lang="en-US" dirty="0"/>
          </a:p>
        </p:txBody>
      </p:sp>
      <p:pic>
        <p:nvPicPr>
          <p:cNvPr id="3074" name="Picture 2"/>
          <p:cNvPicPr>
            <a:picLocks noChangeAspect="1" noChangeArrowheads="1"/>
          </p:cNvPicPr>
          <p:nvPr/>
        </p:nvPicPr>
        <p:blipFill>
          <a:blip r:embed="rId3"/>
          <a:stretch>
            <a:fillRect/>
          </a:stretch>
        </p:blipFill>
        <p:spPr bwMode="auto">
          <a:xfrm>
            <a:off x="1214414" y="2786059"/>
            <a:ext cx="6075507" cy="183579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stretch>
            <a:fillRect/>
          </a:stretch>
        </p:blipFill>
        <p:spPr bwMode="auto">
          <a:xfrm>
            <a:off x="3473930" y="3791546"/>
            <a:ext cx="4644411" cy="251777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6" name="Content Placeholder 2"/>
          <p:cNvSpPr txBox="1">
            <a:spLocks/>
          </p:cNvSpPr>
          <p:nvPr/>
        </p:nvSpPr>
        <p:spPr>
          <a:xfrm>
            <a:off x="838200" y="2362200"/>
            <a:ext cx="7693025" cy="1210816"/>
          </a:xfrm>
          <a:prstGeom prst="rect">
            <a:avLst/>
          </a:prstGeom>
        </p:spPr>
        <p:txBody>
          <a:bodyPr>
            <a:normAutofit/>
          </a:bodyPr>
          <a:lstStyle/>
          <a:p>
            <a:pPr marL="342900" marR="0" lvl="0" indent="-342900" algn="l" defTabSz="914400" rtl="0" eaLnBrk="0" fontAlgn="base" latinLnBrk="0" hangingPunct="0">
              <a:lnSpc>
                <a:spcPct val="100000"/>
              </a:lnSpc>
              <a:spcBef>
                <a:spcPct val="20000"/>
              </a:spcBef>
              <a:spcAft>
                <a:spcPct val="0"/>
              </a:spcAft>
              <a:buClr>
                <a:schemeClr val="tx1"/>
              </a:buClr>
              <a:buSzPct val="75000"/>
              <a:buFont typeface="Wingdings" charset="2"/>
              <a:buChar char="l"/>
              <a:tabLst/>
              <a:defRPr/>
            </a:pPr>
            <a:r>
              <a:rPr kumimoji="0" lang="en-US" b="1"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rPr>
              <a:t>Rights and Permissions (continued)</a:t>
            </a:r>
          </a:p>
        </p:txBody>
      </p:sp>
      <p:pic>
        <p:nvPicPr>
          <p:cNvPr id="7" name="Picture 6" descr="fig 4-24.JPG"/>
          <p:cNvPicPr>
            <a:picLocks noChangeAspect="1"/>
          </p:cNvPicPr>
          <p:nvPr/>
        </p:nvPicPr>
        <p:blipFill>
          <a:blip r:embed="rId5"/>
          <a:stretch>
            <a:fillRect/>
          </a:stretch>
        </p:blipFill>
        <p:spPr>
          <a:xfrm>
            <a:off x="7358082" y="2786058"/>
            <a:ext cx="990600" cy="219075"/>
          </a:xfrm>
          <a:prstGeom prst="rect">
            <a:avLst/>
          </a:prstGeom>
        </p:spPr>
      </p:pic>
      <p:pic>
        <p:nvPicPr>
          <p:cNvPr id="8" name="Picture 7" descr="fig 4-25.JPG"/>
          <p:cNvPicPr>
            <a:picLocks noChangeAspect="1"/>
          </p:cNvPicPr>
          <p:nvPr/>
        </p:nvPicPr>
        <p:blipFill>
          <a:blip r:embed="rId6"/>
          <a:stretch>
            <a:fillRect/>
          </a:stretch>
        </p:blipFill>
        <p:spPr>
          <a:xfrm>
            <a:off x="7572396" y="6072206"/>
            <a:ext cx="1000125" cy="247650"/>
          </a:xfrm>
          <a:prstGeom prst="rect">
            <a:avLst/>
          </a:prstGeom>
        </p:spPr>
      </p:pic>
    </p:spTree>
    <p:extLst>
      <p:ext uri="{BB962C8B-B14F-4D97-AF65-F5344CB8AC3E}">
        <p14:creationId xmlns="" xmlns:p14="http://schemas.microsoft.com/office/powerpoint/2010/main" val="188747394"/>
      </p:ext>
    </p:extLst>
  </p:cSld>
  <p:clrMapOvr>
    <a:masterClrMapping/>
  </p:clrMapOvr>
  <p:transition>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Customizing Power Options (continued)</a:t>
            </a:r>
            <a:endParaRPr lang="en-US" dirty="0"/>
          </a:p>
        </p:txBody>
      </p:sp>
      <p:sp>
        <p:nvSpPr>
          <p:cNvPr id="3" name="Content Placeholder 2"/>
          <p:cNvSpPr>
            <a:spLocks noGrp="1"/>
          </p:cNvSpPr>
          <p:nvPr>
            <p:ph idx="1"/>
          </p:nvPr>
        </p:nvSpPr>
        <p:spPr>
          <a:xfrm>
            <a:off x="928662" y="2362200"/>
            <a:ext cx="7602563" cy="2209807"/>
          </a:xfrm>
        </p:spPr>
        <p:txBody>
          <a:bodyPr>
            <a:normAutofit fontScale="77500" lnSpcReduction="20000"/>
          </a:bodyPr>
          <a:lstStyle/>
          <a:p>
            <a:r>
              <a:rPr lang="en-US" b="1" dirty="0" smtClean="0"/>
              <a:t>Deleting User Accounts </a:t>
            </a:r>
          </a:p>
          <a:p>
            <a:r>
              <a:rPr lang="en-US" dirty="0" smtClean="0"/>
              <a:t>If an account is no longer being used on a computer, the Administrator account can delete it.</a:t>
            </a:r>
          </a:p>
          <a:p>
            <a:r>
              <a:rPr lang="en-US" dirty="0" smtClean="0"/>
              <a:t>You can use the Accounts category on the PC settings screen or the User Accounts and Family Safety category in the Control Panel to delete an account.</a:t>
            </a:r>
            <a:endParaRPr lang="en-US" dirty="0"/>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34</a:t>
            </a:fld>
            <a:endParaRPr lang="en-US" dirty="0"/>
          </a:p>
        </p:txBody>
      </p:sp>
      <p:pic>
        <p:nvPicPr>
          <p:cNvPr id="4098" name="Picture 2"/>
          <p:cNvPicPr>
            <a:picLocks noChangeAspect="1" noChangeArrowheads="1"/>
          </p:cNvPicPr>
          <p:nvPr/>
        </p:nvPicPr>
        <p:blipFill>
          <a:blip r:embed="rId3"/>
          <a:stretch>
            <a:fillRect/>
          </a:stretch>
        </p:blipFill>
        <p:spPr bwMode="auto">
          <a:xfrm>
            <a:off x="1709136" y="4357694"/>
            <a:ext cx="6149761" cy="195219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6" name="Picture 5" descr="fig 4-26.JPG"/>
          <p:cNvPicPr>
            <a:picLocks noChangeAspect="1"/>
          </p:cNvPicPr>
          <p:nvPr/>
        </p:nvPicPr>
        <p:blipFill>
          <a:blip r:embed="rId4"/>
          <a:stretch>
            <a:fillRect/>
          </a:stretch>
        </p:blipFill>
        <p:spPr>
          <a:xfrm>
            <a:off x="6786578" y="4357694"/>
            <a:ext cx="1019175" cy="219075"/>
          </a:xfrm>
          <a:prstGeom prst="rect">
            <a:avLst/>
          </a:prstGeom>
        </p:spPr>
      </p:pic>
    </p:spTree>
    <p:extLst>
      <p:ext uri="{BB962C8B-B14F-4D97-AF65-F5344CB8AC3E}">
        <p14:creationId xmlns="" xmlns:p14="http://schemas.microsoft.com/office/powerpoint/2010/main" val="3885902237"/>
      </p:ext>
    </p:extLst>
  </p:cSld>
  <p:clrMapOvr>
    <a:masterClrMapping/>
  </p:clrMapOvr>
  <p:transition>
    <p:rand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b="1" dirty="0" smtClean="0"/>
              <a:t>In this lesson, you learned:</a:t>
            </a:r>
          </a:p>
          <a:p>
            <a:pPr lvl="0"/>
            <a:r>
              <a:rPr lang="en-US" sz="2400" dirty="0"/>
              <a:t>The Personalization menu lists options for changing the </a:t>
            </a:r>
            <a:r>
              <a:rPr lang="en-US" sz="2400" dirty="0" smtClean="0"/>
              <a:t>background </a:t>
            </a:r>
            <a:r>
              <a:rPr lang="en-US" sz="2400" dirty="0"/>
              <a:t>design and the colors used on the Start screen, while the PC settings screen includes preferences for using the Start screen environment and Windows 8 apps.</a:t>
            </a:r>
          </a:p>
          <a:p>
            <a:pPr lvl="0"/>
            <a:r>
              <a:rPr lang="en-US" sz="2400" dirty="0" smtClean="0"/>
              <a:t>You use </a:t>
            </a:r>
            <a:r>
              <a:rPr lang="en-US" sz="2400" dirty="0"/>
              <a:t>the Personalization Control Panel tool to customize the appearance of the desktop. </a:t>
            </a:r>
            <a:r>
              <a:rPr lang="en-US" sz="2400" dirty="0" smtClean="0"/>
              <a:t>Most </a:t>
            </a:r>
            <a:r>
              <a:rPr lang="en-US" sz="2400" dirty="0"/>
              <a:t>of the other Control Panel tools affect the entire system. </a:t>
            </a:r>
            <a:endParaRPr lang="en-US" sz="2400" dirty="0" smtClean="0"/>
          </a:p>
          <a:p>
            <a:pPr lvl="0"/>
            <a:r>
              <a:rPr lang="en-US" sz="2400" dirty="0" smtClean="0"/>
              <a:t>All </a:t>
            </a:r>
            <a:r>
              <a:rPr lang="en-US" sz="2400" dirty="0"/>
              <a:t>of the Control Panel tools provide access to dialog boxes that let you select or change the properties of an object</a:t>
            </a:r>
            <a:r>
              <a:rPr lang="en-US" sz="2400" dirty="0" smtClean="0"/>
              <a:t>.</a:t>
            </a:r>
            <a:endParaRPr lang="en-US" sz="2400" dirty="0"/>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35</a:t>
            </a:fld>
            <a:endParaRPr lang="en-US" dirty="0"/>
          </a:p>
        </p:txBody>
      </p:sp>
    </p:spTree>
    <p:extLst>
      <p:ext uri="{BB962C8B-B14F-4D97-AF65-F5344CB8AC3E}">
        <p14:creationId xmlns="" xmlns:p14="http://schemas.microsoft.com/office/powerpoint/2010/main" val="2835295465"/>
      </p:ext>
    </p:extLst>
  </p:cSld>
  <p:clrMapOvr>
    <a:masterClrMapping/>
  </p:clrMapOvr>
  <p:transition>
    <p:rand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(continued)</a:t>
            </a:r>
            <a:endParaRPr lang="en-US" dirty="0"/>
          </a:p>
        </p:txBody>
      </p:sp>
      <p:sp>
        <p:nvSpPr>
          <p:cNvPr id="3" name="Content Placeholder 2"/>
          <p:cNvSpPr>
            <a:spLocks noGrp="1"/>
          </p:cNvSpPr>
          <p:nvPr>
            <p:ph idx="1"/>
          </p:nvPr>
        </p:nvSpPr>
        <p:spPr/>
        <p:txBody>
          <a:bodyPr>
            <a:normAutofit fontScale="92500" lnSpcReduction="20000"/>
          </a:bodyPr>
          <a:lstStyle/>
          <a:p>
            <a:pPr lvl="0"/>
            <a:r>
              <a:rPr lang="en-US" sz="2400" dirty="0"/>
              <a:t>Many Control Panel categories are similar to the ones on the PC settings screen. </a:t>
            </a:r>
            <a:endParaRPr lang="en-US" sz="2400" dirty="0" smtClean="0"/>
          </a:p>
          <a:p>
            <a:pPr lvl="0"/>
            <a:r>
              <a:rPr lang="en-US" sz="2400" dirty="0" smtClean="0"/>
              <a:t>If </a:t>
            </a:r>
            <a:r>
              <a:rPr lang="en-US" sz="2400" dirty="0"/>
              <a:t>an option affects only the Start screen or Windows apps, it appears on the PC settings screen. If an option affects only the desktop, it appears in the Control Panel. Some options that affect both the Start screen and the Control Panel environments appear in both the PC settings screen and the Control Panel</a:t>
            </a:r>
            <a:r>
              <a:rPr lang="en-US" sz="2400" dirty="0" smtClean="0"/>
              <a:t>.</a:t>
            </a:r>
          </a:p>
          <a:p>
            <a:r>
              <a:rPr lang="en-US" sz="2400" dirty="0"/>
              <a:t>When you personalize the desktop by selecting a theme, you are customizing four elements: the desktop background image; the color for window borders and the taskbar; the </a:t>
            </a:r>
            <a:r>
              <a:rPr lang="en-US" sz="2400" dirty="0" smtClean="0"/>
              <a:t>collection </a:t>
            </a:r>
            <a:r>
              <a:rPr lang="en-US" sz="2400" dirty="0"/>
              <a:t>of sounds that play to signal system tasks; and the screen saver</a:t>
            </a:r>
            <a:r>
              <a:rPr lang="en-US" sz="2400" dirty="0" smtClean="0"/>
              <a:t>.</a:t>
            </a:r>
            <a:endParaRPr lang="en-US" sz="2400" dirty="0"/>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36</a:t>
            </a:fld>
            <a:endParaRPr lang="en-US" dirty="0"/>
          </a:p>
        </p:txBody>
      </p:sp>
    </p:spTree>
    <p:extLst>
      <p:ext uri="{BB962C8B-B14F-4D97-AF65-F5344CB8AC3E}">
        <p14:creationId xmlns="" xmlns:p14="http://schemas.microsoft.com/office/powerpoint/2010/main" val="4032464744"/>
      </p:ext>
    </p:extLst>
  </p:cSld>
  <p:clrMapOvr>
    <a:masterClrMapping/>
  </p:clrMapOvr>
  <p:transition>
    <p:rand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(continued)</a:t>
            </a:r>
            <a:endParaRPr lang="en-US" dirty="0"/>
          </a:p>
        </p:txBody>
      </p:sp>
      <p:sp>
        <p:nvSpPr>
          <p:cNvPr id="3" name="Content Placeholder 2"/>
          <p:cNvSpPr>
            <a:spLocks noGrp="1"/>
          </p:cNvSpPr>
          <p:nvPr>
            <p:ph idx="1"/>
          </p:nvPr>
        </p:nvSpPr>
        <p:spPr/>
        <p:txBody>
          <a:bodyPr>
            <a:normAutofit/>
          </a:bodyPr>
          <a:lstStyle/>
          <a:p>
            <a:pPr lvl="0"/>
            <a:r>
              <a:rPr lang="en-US" sz="2400" dirty="0" smtClean="0"/>
              <a:t>Use </a:t>
            </a:r>
            <a:r>
              <a:rPr lang="en-US" sz="2400" dirty="0"/>
              <a:t>the Change Icon dialog box to change the appearance of the desktop icons and folder icons</a:t>
            </a:r>
            <a:r>
              <a:rPr lang="en-US" sz="2400" dirty="0" smtClean="0"/>
              <a:t>.</a:t>
            </a:r>
          </a:p>
          <a:p>
            <a:r>
              <a:rPr lang="en-US" sz="2400" dirty="0" smtClean="0"/>
              <a:t>To </a:t>
            </a:r>
            <a:r>
              <a:rPr lang="en-US" sz="2400" dirty="0"/>
              <a:t>localize your computer so it uses settings appropriate for a particular </a:t>
            </a:r>
            <a:r>
              <a:rPr lang="en-US" sz="2400" dirty="0" smtClean="0"/>
              <a:t>location, use the tools in the Time and language category of the PC settings screen and the Clock, Language, and Region category of the Control Panel. </a:t>
            </a:r>
            <a:r>
              <a:rPr lang="en-US" sz="2400" dirty="0"/>
              <a:t>You can set your location, change the date and time, and select the format Windows uses to display dates and times.</a:t>
            </a:r>
          </a:p>
          <a:p>
            <a:pPr lvl="0"/>
            <a:endParaRPr lang="en-US" sz="2400" dirty="0"/>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37</a:t>
            </a:fld>
            <a:endParaRPr lang="en-US" dirty="0"/>
          </a:p>
        </p:txBody>
      </p:sp>
    </p:spTree>
    <p:extLst>
      <p:ext uri="{BB962C8B-B14F-4D97-AF65-F5344CB8AC3E}">
        <p14:creationId xmlns="" xmlns:p14="http://schemas.microsoft.com/office/powerpoint/2010/main" val="2376665212"/>
      </p:ext>
    </p:extLst>
  </p:cSld>
  <p:clrMapOvr>
    <a:masterClrMapping/>
  </p:clrMapOvr>
  <p:transition>
    <p:rand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(continued)</a:t>
            </a:r>
            <a:endParaRPr lang="en-US" dirty="0"/>
          </a:p>
        </p:txBody>
      </p:sp>
      <p:sp>
        <p:nvSpPr>
          <p:cNvPr id="3" name="Content Placeholder 2"/>
          <p:cNvSpPr>
            <a:spLocks noGrp="1"/>
          </p:cNvSpPr>
          <p:nvPr>
            <p:ph idx="1"/>
          </p:nvPr>
        </p:nvSpPr>
        <p:spPr/>
        <p:txBody>
          <a:bodyPr>
            <a:normAutofit fontScale="92500" lnSpcReduction="20000"/>
          </a:bodyPr>
          <a:lstStyle/>
          <a:p>
            <a:pPr lvl="0"/>
            <a:r>
              <a:rPr lang="en-US" sz="2400" dirty="0"/>
              <a:t>Accessibility refers to features that make a computer easier to use for people who might have trouble viewing the screen, hearing system sounds, or using a mouse and </a:t>
            </a:r>
            <a:r>
              <a:rPr lang="en-US" sz="2400" dirty="0" smtClean="0"/>
              <a:t>keyboard</a:t>
            </a:r>
            <a:r>
              <a:rPr lang="en-US" sz="2400" dirty="0"/>
              <a:t>. Windows calls its accessibility features Ease of Access </a:t>
            </a:r>
            <a:r>
              <a:rPr lang="en-US" sz="2400" dirty="0" smtClean="0"/>
              <a:t>options </a:t>
            </a:r>
            <a:r>
              <a:rPr lang="en-US" sz="2400" dirty="0"/>
              <a:t>and makes these features available on the PC settings screen and in the Control Panel.</a:t>
            </a:r>
          </a:p>
          <a:p>
            <a:pPr lvl="0"/>
            <a:r>
              <a:rPr lang="en-US" sz="2400" dirty="0"/>
              <a:t>Use the power management features in an operating system to change the power state of a computer, which is a set of conditions that determines how much power the computer is using. Common power states range from fully awake (consuming the most power), to sleep or standby, hibernation, and shut down (consuming no power</a:t>
            </a:r>
            <a:r>
              <a:rPr lang="en-US" sz="2400" dirty="0" smtClean="0"/>
              <a:t>).</a:t>
            </a:r>
            <a:endParaRPr lang="en-US" sz="2400" dirty="0"/>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38</a:t>
            </a:fld>
            <a:endParaRPr lang="en-US" dirty="0"/>
          </a:p>
        </p:txBody>
      </p:sp>
    </p:spTree>
    <p:extLst>
      <p:ext uri="{BB962C8B-B14F-4D97-AF65-F5344CB8AC3E}">
        <p14:creationId xmlns="" xmlns:p14="http://schemas.microsoft.com/office/powerpoint/2010/main" val="495879150"/>
      </p:ext>
    </p:extLst>
  </p:cSld>
  <p:clrMapOvr>
    <a:masterClrMapping/>
  </p:clrMapOvr>
  <p:transition>
    <p:rand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(continued)</a:t>
            </a:r>
            <a:endParaRPr lang="en-US" dirty="0"/>
          </a:p>
        </p:txBody>
      </p:sp>
      <p:sp>
        <p:nvSpPr>
          <p:cNvPr id="3" name="Content Placeholder 2"/>
          <p:cNvSpPr>
            <a:spLocks noGrp="1"/>
          </p:cNvSpPr>
          <p:nvPr>
            <p:ph idx="1"/>
          </p:nvPr>
        </p:nvSpPr>
        <p:spPr/>
        <p:txBody>
          <a:bodyPr>
            <a:normAutofit fontScale="92500" lnSpcReduction="20000"/>
          </a:bodyPr>
          <a:lstStyle/>
          <a:p>
            <a:pPr lvl="0"/>
            <a:r>
              <a:rPr lang="en-US" sz="2400" dirty="0"/>
              <a:t>Windows includes an alternative to sleep called hybrid sleep, which saves your data on the hard disk before putting your computer to sleep. </a:t>
            </a:r>
            <a:r>
              <a:rPr lang="en-US" sz="2400" dirty="0" smtClean="0"/>
              <a:t>Standard </a:t>
            </a:r>
            <a:r>
              <a:rPr lang="en-US" sz="2400" dirty="0"/>
              <a:t>sleep saves your data in temporary memory, which is not retained when your computer loses power.</a:t>
            </a:r>
          </a:p>
          <a:p>
            <a:pPr lvl="0"/>
            <a:r>
              <a:rPr lang="en-US" sz="2400" dirty="0"/>
              <a:t>You can use the Power Options window to set what Windows does in certain conditions, such as having a mobile computer hibernate when you press the power button rather than sleep. These basic power options are listed in the left pane of the Power Options window and vary depending on whether you are using a desktop or a mobile computer</a:t>
            </a:r>
            <a:r>
              <a:rPr lang="en-US" sz="2400" dirty="0" smtClean="0"/>
              <a:t>.</a:t>
            </a:r>
            <a:endParaRPr lang="en-US" sz="2400" dirty="0"/>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39</a:t>
            </a:fld>
            <a:endParaRPr lang="en-US" dirty="0"/>
          </a:p>
        </p:txBody>
      </p:sp>
    </p:spTree>
    <p:extLst>
      <p:ext uri="{BB962C8B-B14F-4D97-AF65-F5344CB8AC3E}">
        <p14:creationId xmlns="" xmlns:p14="http://schemas.microsoft.com/office/powerpoint/2010/main" val="2543914801"/>
      </p:ext>
    </p:extLst>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AutoShape 2"/>
          <p:cNvSpPr>
            <a:spLocks noGrp="1" noChangeArrowheads="1"/>
          </p:cNvSpPr>
          <p:nvPr>
            <p:ph type="title"/>
          </p:nvPr>
        </p:nvSpPr>
        <p:spPr/>
        <p:txBody>
          <a:bodyPr/>
          <a:lstStyle/>
          <a:p>
            <a:pPr eaLnBrk="1" hangingPunct="1"/>
            <a:r>
              <a:rPr lang="en-US" dirty="0" smtClean="0"/>
              <a:t>Words to Know (continued)</a:t>
            </a:r>
          </a:p>
        </p:txBody>
      </p:sp>
      <p:sp>
        <p:nvSpPr>
          <p:cNvPr id="20485" name="Rectangle 3"/>
          <p:cNvSpPr>
            <a:spLocks noGrp="1" noChangeArrowheads="1"/>
          </p:cNvSpPr>
          <p:nvPr>
            <p:ph sz="half" idx="1"/>
          </p:nvPr>
        </p:nvSpPr>
        <p:spPr/>
        <p:txBody>
          <a:bodyPr>
            <a:normAutofit/>
          </a:bodyPr>
          <a:lstStyle/>
          <a:p>
            <a:r>
              <a:rPr lang="en-US" dirty="0" smtClean="0"/>
              <a:t>permission</a:t>
            </a:r>
          </a:p>
          <a:p>
            <a:r>
              <a:rPr lang="en-US" dirty="0" smtClean="0"/>
              <a:t>power plan</a:t>
            </a:r>
          </a:p>
          <a:p>
            <a:r>
              <a:rPr lang="en-US" dirty="0" smtClean="0"/>
              <a:t>power state</a:t>
            </a:r>
          </a:p>
          <a:p>
            <a:r>
              <a:rPr lang="en-US" dirty="0" smtClean="0"/>
              <a:t>property</a:t>
            </a:r>
          </a:p>
          <a:p>
            <a:r>
              <a:rPr lang="en-US" dirty="0" smtClean="0"/>
              <a:t>right</a:t>
            </a:r>
          </a:p>
          <a:p>
            <a:r>
              <a:rPr lang="en-US" dirty="0" smtClean="0"/>
              <a:t>screen saver</a:t>
            </a:r>
          </a:p>
          <a:p>
            <a:r>
              <a:rPr lang="en-US" dirty="0" smtClean="0"/>
              <a:t>SkyDrive</a:t>
            </a:r>
          </a:p>
        </p:txBody>
      </p:sp>
      <p:sp>
        <p:nvSpPr>
          <p:cNvPr id="20486" name="Rectangle 4"/>
          <p:cNvSpPr>
            <a:spLocks noGrp="1" noChangeArrowheads="1"/>
          </p:cNvSpPr>
          <p:nvPr>
            <p:ph sz="half" idx="2"/>
          </p:nvPr>
        </p:nvSpPr>
        <p:spPr/>
        <p:txBody>
          <a:bodyPr>
            <a:normAutofit/>
          </a:bodyPr>
          <a:lstStyle/>
          <a:p>
            <a:r>
              <a:rPr lang="en-US" dirty="0"/>
              <a:t>Standard account</a:t>
            </a:r>
          </a:p>
          <a:p>
            <a:r>
              <a:rPr lang="en-US" dirty="0" smtClean="0"/>
              <a:t>System </a:t>
            </a:r>
            <a:r>
              <a:rPr lang="en-US" dirty="0"/>
              <a:t>time</a:t>
            </a:r>
          </a:p>
          <a:p>
            <a:r>
              <a:rPr lang="en-US" dirty="0" smtClean="0"/>
              <a:t>theme</a:t>
            </a:r>
            <a:endParaRPr lang="en-US" dirty="0"/>
          </a:p>
          <a:p>
            <a:r>
              <a:rPr lang="en-US" dirty="0" smtClean="0"/>
              <a:t>user credentials</a:t>
            </a:r>
            <a:endParaRPr lang="en-US" dirty="0"/>
          </a:p>
        </p:txBody>
      </p:sp>
      <p:sp>
        <p:nvSpPr>
          <p:cNvPr id="20481" name="Rectangle 13"/>
          <p:cNvSpPr>
            <a:spLocks noGrp="1" noChangeArrowheads="1"/>
          </p:cNvSpPr>
          <p:nvPr>
            <p:ph type="sldNum" sz="quarter" idx="10"/>
          </p:nvPr>
        </p:nvSpPr>
        <p:spPr>
          <a:noFill/>
        </p:spPr>
        <p:txBody>
          <a:bodyPr/>
          <a:lstStyle/>
          <a:p>
            <a:fld id="{55149D5B-E631-4EBF-9465-CA81BE5BB956}" type="slidenum">
              <a:rPr lang="en-US" smtClean="0">
                <a:ea typeface="ＭＳ Ｐゴシック" charset="-128"/>
                <a:cs typeface="ＭＳ Ｐゴシック" charset="-128"/>
              </a:rPr>
              <a:pPr/>
              <a:t>4</a:t>
            </a:fld>
            <a:endParaRPr lang="en-US" dirty="0" smtClean="0">
              <a:ea typeface="ＭＳ Ｐゴシック" charset="-128"/>
              <a:cs typeface="ＭＳ Ｐゴシック" charset="-128"/>
            </a:endParaRPr>
          </a:p>
        </p:txBody>
      </p:sp>
      <p:sp>
        <p:nvSpPr>
          <p:cNvPr id="20482"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2028F7E3-A441-45CC-BF87-FB276588C3B3}" type="slidenum">
              <a:rPr lang="en-US" sz="2600" b="1">
                <a:solidFill>
                  <a:schemeClr val="bg1"/>
                </a:solidFill>
              </a:rPr>
              <a:pPr/>
              <a:t>4</a:t>
            </a:fld>
            <a:endParaRPr lang="en-US" sz="2600" b="1" dirty="0">
              <a:solidFill>
                <a:schemeClr val="bg1"/>
              </a:solidFill>
            </a:endParaRPr>
          </a:p>
        </p:txBody>
      </p:sp>
      <p:sp>
        <p:nvSpPr>
          <p:cNvPr id="20483" name="Slide Number Placeholder 6"/>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8039DA21-7AD2-41E6-8F0F-91BD0F665D24}" type="slidenum">
              <a:rPr lang="en-US" sz="2600" b="1">
                <a:solidFill>
                  <a:schemeClr val="bg1"/>
                </a:solidFill>
              </a:rPr>
              <a:pPr/>
              <a:t>4</a:t>
            </a:fld>
            <a:endParaRPr lang="en-US" sz="2600" b="1" dirty="0">
              <a:solidFill>
                <a:schemeClr val="bg1"/>
              </a:solidFill>
            </a:endParaRPr>
          </a:p>
        </p:txBody>
      </p:sp>
    </p:spTree>
    <p:extLst>
      <p:ext uri="{BB962C8B-B14F-4D97-AF65-F5344CB8AC3E}">
        <p14:creationId xmlns="" xmlns:p14="http://schemas.microsoft.com/office/powerpoint/2010/main" val="2725216977"/>
      </p:ext>
    </p:extLst>
  </p:cSld>
  <p:clrMapOvr>
    <a:masterClrMapping/>
  </p:clrMapOvr>
  <p:transition>
    <p:rand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(continued)</a:t>
            </a:r>
            <a:endParaRPr lang="en-US" dirty="0"/>
          </a:p>
        </p:txBody>
      </p:sp>
      <p:sp>
        <p:nvSpPr>
          <p:cNvPr id="3" name="Content Placeholder 2"/>
          <p:cNvSpPr>
            <a:spLocks noGrp="1"/>
          </p:cNvSpPr>
          <p:nvPr>
            <p:ph idx="1"/>
          </p:nvPr>
        </p:nvSpPr>
        <p:spPr/>
        <p:txBody>
          <a:bodyPr>
            <a:normAutofit fontScale="92500" lnSpcReduction="20000"/>
          </a:bodyPr>
          <a:lstStyle/>
          <a:p>
            <a:pPr lvl="0"/>
            <a:r>
              <a:rPr lang="en-US" sz="2400" dirty="0"/>
              <a:t>A power plan is a collection of hardware and system settings that manages how your computer uses and conserves power. You can choose from one of three built-in plans that let you save energy, maximize system performance, or balance energy conservation with system performance.</a:t>
            </a:r>
          </a:p>
          <a:p>
            <a:r>
              <a:rPr lang="en-US" sz="2400" dirty="0"/>
              <a:t>You can select advanced settings for a particular power plan that apply when your computer is running on battery power and when your computer is plugged into a power outlet. These advanced settings are available in the Power Options dialog box, which you open from the Edit </a:t>
            </a:r>
            <a:r>
              <a:rPr lang="en-US" sz="2400" dirty="0" smtClean="0"/>
              <a:t>Plan Settings window. For example, you can specify that you want to use hybrid sleep instead of standard sleep.</a:t>
            </a:r>
            <a:endParaRPr lang="en-US" sz="2400" dirty="0"/>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40</a:t>
            </a:fld>
            <a:endParaRPr lang="en-US" dirty="0"/>
          </a:p>
        </p:txBody>
      </p:sp>
    </p:spTree>
    <p:extLst>
      <p:ext uri="{BB962C8B-B14F-4D97-AF65-F5344CB8AC3E}">
        <p14:creationId xmlns="" xmlns:p14="http://schemas.microsoft.com/office/powerpoint/2010/main" val="2828990251"/>
      </p:ext>
    </p:extLst>
  </p:cSld>
  <p:clrMapOvr>
    <a:masterClrMapping/>
  </p:clrMapOvr>
  <p:transition>
    <p:rand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(continued)</a:t>
            </a:r>
            <a:endParaRPr lang="en-US" dirty="0"/>
          </a:p>
        </p:txBody>
      </p:sp>
      <p:sp>
        <p:nvSpPr>
          <p:cNvPr id="3" name="Content Placeholder 2"/>
          <p:cNvSpPr>
            <a:spLocks noGrp="1"/>
          </p:cNvSpPr>
          <p:nvPr>
            <p:ph idx="1"/>
          </p:nvPr>
        </p:nvSpPr>
        <p:spPr/>
        <p:txBody>
          <a:bodyPr>
            <a:normAutofit fontScale="85000" lnSpcReduction="10000"/>
          </a:bodyPr>
          <a:lstStyle/>
          <a:p>
            <a:pPr lvl="0"/>
            <a:r>
              <a:rPr lang="en-US" sz="2400" dirty="0"/>
              <a:t>In Windows and other operating systems, a user account is a collection of information that indicates the files and folders you can access, the types of changes you can make to the computer, and your preferred appearance settings. If you have a user account on a computer that you share with other people, you can maintain your own files and settings separate from the other users.</a:t>
            </a:r>
          </a:p>
          <a:p>
            <a:pPr lvl="0"/>
            <a:r>
              <a:rPr lang="en-US" sz="2400" dirty="0"/>
              <a:t>In Windows 8, you can set up a local-only user account or a Microsoft account, which can access Microsoft cloud computing services such as SkyDrive. In addition, a Microsoft account or a local-only user account is a Standard account or an Administrator </a:t>
            </a:r>
            <a:r>
              <a:rPr lang="en-US" sz="2400" dirty="0" smtClean="0"/>
              <a:t>account; the account type </a:t>
            </a:r>
            <a:r>
              <a:rPr lang="en-US" sz="2400" dirty="0"/>
              <a:t>determines how much control the user has over the computer</a:t>
            </a:r>
            <a:r>
              <a:rPr lang="en-US" sz="2400" dirty="0" smtClean="0"/>
              <a:t>.</a:t>
            </a:r>
            <a:endParaRPr lang="en-US" sz="2400" dirty="0"/>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41</a:t>
            </a:fld>
            <a:endParaRPr lang="en-US" dirty="0"/>
          </a:p>
        </p:txBody>
      </p:sp>
    </p:spTree>
    <p:extLst>
      <p:ext uri="{BB962C8B-B14F-4D97-AF65-F5344CB8AC3E}">
        <p14:creationId xmlns="" xmlns:p14="http://schemas.microsoft.com/office/powerpoint/2010/main" val="556484431"/>
      </p:ext>
    </p:extLst>
  </p:cSld>
  <p:clrMapOvr>
    <a:masterClrMapping/>
  </p:clrMapOvr>
  <p:transition>
    <p:rand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(continued)</a:t>
            </a:r>
            <a:endParaRPr lang="en-US" dirty="0"/>
          </a:p>
        </p:txBody>
      </p:sp>
      <p:sp>
        <p:nvSpPr>
          <p:cNvPr id="3" name="Content Placeholder 2"/>
          <p:cNvSpPr>
            <a:spLocks noGrp="1"/>
          </p:cNvSpPr>
          <p:nvPr>
            <p:ph idx="1"/>
          </p:nvPr>
        </p:nvSpPr>
        <p:spPr/>
        <p:txBody>
          <a:bodyPr>
            <a:normAutofit lnSpcReduction="10000"/>
          </a:bodyPr>
          <a:lstStyle/>
          <a:p>
            <a:pPr lvl="0"/>
            <a:r>
              <a:rPr lang="en-US" sz="2400" dirty="0"/>
              <a:t>Only the Administrator account can install and uninstall </a:t>
            </a:r>
            <a:r>
              <a:rPr lang="en-US" sz="2400" dirty="0" smtClean="0"/>
              <a:t>software</a:t>
            </a:r>
            <a:r>
              <a:rPr lang="en-US" sz="2400" dirty="0"/>
              <a:t>, change system settings, and perform tasks that affect other users on the computer.</a:t>
            </a:r>
          </a:p>
          <a:p>
            <a:pPr lvl="0"/>
            <a:r>
              <a:rPr lang="en-US" sz="2400" dirty="0"/>
              <a:t>When you create an account in Windows, you must provide your user credentials, which consist of at least a username and an optional password. </a:t>
            </a:r>
            <a:endParaRPr lang="en-US" sz="2400" dirty="0" smtClean="0"/>
          </a:p>
          <a:p>
            <a:pPr lvl="0"/>
            <a:r>
              <a:rPr lang="en-US" sz="2400" dirty="0" smtClean="0"/>
              <a:t>A </a:t>
            </a:r>
            <a:r>
              <a:rPr lang="en-US" sz="2400" dirty="0"/>
              <a:t>password is a series of letters, numbers, spaces, and symbols that you provide to access your files, applications, and other resources on the computer.</a:t>
            </a:r>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42</a:t>
            </a:fld>
            <a:endParaRPr lang="en-US" dirty="0"/>
          </a:p>
        </p:txBody>
      </p:sp>
    </p:spTree>
    <p:extLst>
      <p:ext uri="{BB962C8B-B14F-4D97-AF65-F5344CB8AC3E}">
        <p14:creationId xmlns="" xmlns:p14="http://schemas.microsoft.com/office/powerpoint/2010/main" val="2335204067"/>
      </p:ext>
    </p:extLst>
  </p:cSld>
  <p:clrMapOvr>
    <a:masterClrMapping/>
  </p:clrMapOvr>
  <p:transition>
    <p:rand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(continued)</a:t>
            </a:r>
            <a:endParaRPr lang="en-US" dirty="0"/>
          </a:p>
        </p:txBody>
      </p:sp>
      <p:sp>
        <p:nvSpPr>
          <p:cNvPr id="3" name="Content Placeholder 2"/>
          <p:cNvSpPr>
            <a:spLocks noGrp="1"/>
          </p:cNvSpPr>
          <p:nvPr>
            <p:ph idx="1"/>
          </p:nvPr>
        </p:nvSpPr>
        <p:spPr/>
        <p:txBody>
          <a:bodyPr>
            <a:normAutofit fontScale="92500" lnSpcReduction="10000"/>
          </a:bodyPr>
          <a:lstStyle/>
          <a:p>
            <a:pPr lvl="0"/>
            <a:r>
              <a:rPr lang="en-US" sz="2400" dirty="0"/>
              <a:t>Every user account has certain rights and permissions. A right is something a user account is allowed to do. For example, the Administrator account has full rights to install software. A </a:t>
            </a:r>
            <a:r>
              <a:rPr lang="en-US" sz="2400" dirty="0" smtClean="0"/>
              <a:t>permission </a:t>
            </a:r>
            <a:r>
              <a:rPr lang="en-US" sz="2400" dirty="0"/>
              <a:t>allows a user account to access a file, folder, or other object.</a:t>
            </a:r>
          </a:p>
          <a:p>
            <a:pPr lvl="0"/>
            <a:r>
              <a:rPr lang="en-US" sz="2400" dirty="0"/>
              <a:t>If more than one person uses your computer, you can set permissions to share files with other users. These sharing permissions determine who can change your files and what kinds of changes they can make. In this way, you can allow only some users on your computer to view, change, or create files in your folders.</a:t>
            </a:r>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43</a:t>
            </a:fld>
            <a:endParaRPr lang="en-US" dirty="0"/>
          </a:p>
        </p:txBody>
      </p:sp>
    </p:spTree>
    <p:extLst>
      <p:ext uri="{BB962C8B-B14F-4D97-AF65-F5344CB8AC3E}">
        <p14:creationId xmlns="" xmlns:p14="http://schemas.microsoft.com/office/powerpoint/2010/main" val="423886291"/>
      </p:ext>
    </p:extLst>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Changing the Start Screen Background</a:t>
            </a:r>
            <a:endParaRPr lang="en-US" dirty="0"/>
          </a:p>
        </p:txBody>
      </p:sp>
      <p:sp>
        <p:nvSpPr>
          <p:cNvPr id="3" name="Content Placeholder 2"/>
          <p:cNvSpPr>
            <a:spLocks noGrp="1"/>
          </p:cNvSpPr>
          <p:nvPr>
            <p:ph idx="1"/>
          </p:nvPr>
        </p:nvSpPr>
        <p:spPr>
          <a:xfrm>
            <a:off x="857224" y="2362201"/>
            <a:ext cx="7674001" cy="1638304"/>
          </a:xfrm>
        </p:spPr>
        <p:txBody>
          <a:bodyPr>
            <a:normAutofit/>
          </a:bodyPr>
          <a:lstStyle/>
          <a:p>
            <a:r>
              <a:rPr lang="en-US" dirty="0" smtClean="0"/>
              <a:t>To change the Start screen background, you use the Personalize menu, which opens on the right side of the Start screen.</a:t>
            </a:r>
            <a:endParaRPr lang="en-US" dirty="0"/>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5</a:t>
            </a:fld>
            <a:endParaRPr lang="en-US" dirty="0"/>
          </a:p>
        </p:txBody>
      </p:sp>
      <p:pic>
        <p:nvPicPr>
          <p:cNvPr id="1026" name="Picture 2"/>
          <p:cNvPicPr>
            <a:picLocks noChangeAspect="1" noChangeArrowheads="1"/>
          </p:cNvPicPr>
          <p:nvPr/>
        </p:nvPicPr>
        <p:blipFill>
          <a:blip r:embed="rId3"/>
          <a:stretch>
            <a:fillRect/>
          </a:stretch>
        </p:blipFill>
        <p:spPr bwMode="auto">
          <a:xfrm>
            <a:off x="1177676" y="3734261"/>
            <a:ext cx="2019401" cy="265923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stretch>
            <a:fillRect/>
          </a:stretch>
        </p:blipFill>
        <p:spPr bwMode="auto">
          <a:xfrm>
            <a:off x="3552372" y="4143380"/>
            <a:ext cx="4937816" cy="207383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7" name="Picture 6" descr="fig 4-1.JPG"/>
          <p:cNvPicPr>
            <a:picLocks noChangeAspect="1"/>
          </p:cNvPicPr>
          <p:nvPr/>
        </p:nvPicPr>
        <p:blipFill>
          <a:blip r:embed="rId5"/>
          <a:stretch>
            <a:fillRect/>
          </a:stretch>
        </p:blipFill>
        <p:spPr>
          <a:xfrm>
            <a:off x="2500298" y="3786190"/>
            <a:ext cx="857250" cy="209550"/>
          </a:xfrm>
          <a:prstGeom prst="rect">
            <a:avLst/>
          </a:prstGeom>
        </p:spPr>
      </p:pic>
      <p:pic>
        <p:nvPicPr>
          <p:cNvPr id="8" name="Picture 7" descr="fig 4-2.JPG"/>
          <p:cNvPicPr>
            <a:picLocks noChangeAspect="1"/>
          </p:cNvPicPr>
          <p:nvPr/>
        </p:nvPicPr>
        <p:blipFill>
          <a:blip r:embed="rId6"/>
          <a:stretch>
            <a:fillRect/>
          </a:stretch>
        </p:blipFill>
        <p:spPr>
          <a:xfrm>
            <a:off x="6929454" y="3786190"/>
            <a:ext cx="895350" cy="219075"/>
          </a:xfrm>
          <a:prstGeom prst="rect">
            <a:avLst/>
          </a:prstGeom>
        </p:spPr>
      </p:pic>
    </p:spTree>
    <p:extLst>
      <p:ext uri="{BB962C8B-B14F-4D97-AF65-F5344CB8AC3E}">
        <p14:creationId xmlns="" xmlns:p14="http://schemas.microsoft.com/office/powerpoint/2010/main" val="4267765888"/>
      </p:ext>
    </p:extLst>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the PC Settings Screen</a:t>
            </a:r>
            <a:endParaRPr lang="en-US" dirty="0"/>
          </a:p>
        </p:txBody>
      </p:sp>
      <p:sp>
        <p:nvSpPr>
          <p:cNvPr id="3" name="Content Placeholder 2"/>
          <p:cNvSpPr>
            <a:spLocks noGrp="1"/>
          </p:cNvSpPr>
          <p:nvPr>
            <p:ph idx="1"/>
          </p:nvPr>
        </p:nvSpPr>
        <p:spPr>
          <a:xfrm>
            <a:off x="785786" y="2362201"/>
            <a:ext cx="7745439" cy="1352552"/>
          </a:xfrm>
        </p:spPr>
        <p:txBody>
          <a:bodyPr>
            <a:normAutofit fontScale="92500"/>
          </a:bodyPr>
          <a:lstStyle/>
          <a:p>
            <a:r>
              <a:rPr lang="en-US" dirty="0" smtClean="0"/>
              <a:t>The PC settings screen provides access to nine categories of settings you can adjust when using the Start screen and Windows 8 apps.</a:t>
            </a:r>
            <a:endParaRPr lang="en-US" dirty="0"/>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6</a:t>
            </a:fld>
            <a:endParaRPr lang="en-US" dirty="0"/>
          </a:p>
        </p:txBody>
      </p:sp>
      <p:pic>
        <p:nvPicPr>
          <p:cNvPr id="2050" name="Picture 2"/>
          <p:cNvPicPr>
            <a:picLocks noChangeAspect="1" noChangeArrowheads="1"/>
          </p:cNvPicPr>
          <p:nvPr/>
        </p:nvPicPr>
        <p:blipFill>
          <a:blip r:embed="rId3"/>
          <a:stretch>
            <a:fillRect/>
          </a:stretch>
        </p:blipFill>
        <p:spPr bwMode="auto">
          <a:xfrm>
            <a:off x="2786050" y="3714339"/>
            <a:ext cx="4522254" cy="261735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6" name="Picture 5" descr="table 4-1.JPG"/>
          <p:cNvPicPr>
            <a:picLocks noChangeAspect="1"/>
          </p:cNvPicPr>
          <p:nvPr/>
        </p:nvPicPr>
        <p:blipFill>
          <a:blip r:embed="rId4"/>
          <a:stretch>
            <a:fillRect/>
          </a:stretch>
        </p:blipFill>
        <p:spPr>
          <a:xfrm>
            <a:off x="1928794" y="3714752"/>
            <a:ext cx="809625" cy="257175"/>
          </a:xfrm>
          <a:prstGeom prst="rect">
            <a:avLst/>
          </a:prstGeom>
        </p:spPr>
      </p:pic>
    </p:spTree>
    <p:extLst>
      <p:ext uri="{BB962C8B-B14F-4D97-AF65-F5344CB8AC3E}">
        <p14:creationId xmlns="" xmlns:p14="http://schemas.microsoft.com/office/powerpoint/2010/main" val="719777214"/>
      </p:ext>
    </p:extLst>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the PC Settings Screen (continued)</a:t>
            </a:r>
            <a:endParaRPr lang="en-US" dirty="0"/>
          </a:p>
        </p:txBody>
      </p:sp>
      <p:sp>
        <p:nvSpPr>
          <p:cNvPr id="3" name="Content Placeholder 2"/>
          <p:cNvSpPr>
            <a:spLocks noGrp="1"/>
          </p:cNvSpPr>
          <p:nvPr>
            <p:ph idx="1"/>
          </p:nvPr>
        </p:nvSpPr>
        <p:spPr>
          <a:xfrm>
            <a:off x="785786" y="2362201"/>
            <a:ext cx="7745439" cy="1638303"/>
          </a:xfrm>
        </p:spPr>
        <p:txBody>
          <a:bodyPr>
            <a:normAutofit lnSpcReduction="10000"/>
          </a:bodyPr>
          <a:lstStyle/>
          <a:p>
            <a:r>
              <a:rPr lang="en-US" dirty="0" smtClean="0"/>
              <a:t>You can access the PC settings screen by using the Settings charm on the Start screen, and then clicking the Change PC settings command.</a:t>
            </a:r>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7</a:t>
            </a:fld>
            <a:endParaRPr lang="en-US" dirty="0"/>
          </a:p>
        </p:txBody>
      </p:sp>
      <p:pic>
        <p:nvPicPr>
          <p:cNvPr id="3074" name="Picture 2"/>
          <p:cNvPicPr>
            <a:picLocks noChangeAspect="1" noChangeArrowheads="1"/>
          </p:cNvPicPr>
          <p:nvPr/>
        </p:nvPicPr>
        <p:blipFill>
          <a:blip r:embed="rId3"/>
          <a:stretch>
            <a:fillRect/>
          </a:stretch>
        </p:blipFill>
        <p:spPr bwMode="auto">
          <a:xfrm>
            <a:off x="2650611" y="3968242"/>
            <a:ext cx="4514339" cy="233765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6" name="Picture 5" descr="fig 4-3.JPG"/>
          <p:cNvPicPr>
            <a:picLocks noChangeAspect="1"/>
          </p:cNvPicPr>
          <p:nvPr/>
        </p:nvPicPr>
        <p:blipFill>
          <a:blip r:embed="rId4"/>
          <a:stretch>
            <a:fillRect/>
          </a:stretch>
        </p:blipFill>
        <p:spPr>
          <a:xfrm>
            <a:off x="3214678" y="3714752"/>
            <a:ext cx="885825" cy="219075"/>
          </a:xfrm>
          <a:prstGeom prst="rect">
            <a:avLst/>
          </a:prstGeom>
        </p:spPr>
      </p:pic>
    </p:spTree>
    <p:extLst>
      <p:ext uri="{BB962C8B-B14F-4D97-AF65-F5344CB8AC3E}">
        <p14:creationId xmlns="" xmlns:p14="http://schemas.microsoft.com/office/powerpoint/2010/main" val="1851732551"/>
      </p:ext>
    </p:extLst>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the PC Settings Screen (continued)</a:t>
            </a:r>
            <a:endParaRPr lang="en-US" dirty="0"/>
          </a:p>
        </p:txBody>
      </p:sp>
      <p:sp>
        <p:nvSpPr>
          <p:cNvPr id="3" name="Content Placeholder 2"/>
          <p:cNvSpPr>
            <a:spLocks noGrp="1"/>
          </p:cNvSpPr>
          <p:nvPr>
            <p:ph sz="half" idx="1"/>
          </p:nvPr>
        </p:nvSpPr>
        <p:spPr/>
        <p:txBody>
          <a:bodyPr>
            <a:normAutofit/>
          </a:bodyPr>
          <a:lstStyle/>
          <a:p>
            <a:r>
              <a:rPr lang="en-US" dirty="0" smtClean="0"/>
              <a:t>You can also use the Search menu to display the options for a particular category on the PC settings screen.</a:t>
            </a:r>
            <a:endParaRPr lang="en-US" dirty="0"/>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8</a:t>
            </a:fld>
            <a:endParaRPr lang="en-US" dirty="0"/>
          </a:p>
        </p:txBody>
      </p:sp>
      <p:pic>
        <p:nvPicPr>
          <p:cNvPr id="4098" name="Picture 2"/>
          <p:cNvPicPr>
            <a:picLocks noChangeAspect="1" noChangeArrowheads="1"/>
          </p:cNvPicPr>
          <p:nvPr/>
        </p:nvPicPr>
        <p:blipFill>
          <a:blip r:embed="rId3"/>
          <a:stretch>
            <a:fillRect/>
          </a:stretch>
        </p:blipFill>
        <p:spPr bwMode="auto">
          <a:xfrm>
            <a:off x="4860032" y="2469234"/>
            <a:ext cx="2486025" cy="24735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6" name="Picture 5" descr="fig 4-4.JPG"/>
          <p:cNvPicPr>
            <a:picLocks noChangeAspect="1"/>
          </p:cNvPicPr>
          <p:nvPr/>
        </p:nvPicPr>
        <p:blipFill>
          <a:blip r:embed="rId4"/>
          <a:stretch>
            <a:fillRect/>
          </a:stretch>
        </p:blipFill>
        <p:spPr>
          <a:xfrm>
            <a:off x="4786314" y="5072074"/>
            <a:ext cx="895350" cy="219075"/>
          </a:xfrm>
          <a:prstGeom prst="rect">
            <a:avLst/>
          </a:prstGeom>
        </p:spPr>
      </p:pic>
    </p:spTree>
    <p:extLst>
      <p:ext uri="{BB962C8B-B14F-4D97-AF65-F5344CB8AC3E}">
        <p14:creationId xmlns="" xmlns:p14="http://schemas.microsoft.com/office/powerpoint/2010/main" val="2972618572"/>
      </p:ext>
    </p:extLst>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the Control Panel</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All of the Control Panel tools provide access to dialog boxes that let you select or change the </a:t>
            </a:r>
            <a:r>
              <a:rPr lang="en-US" b="1" i="1" dirty="0" smtClean="0"/>
              <a:t>properties</a:t>
            </a:r>
            <a:r>
              <a:rPr lang="en-US" dirty="0" smtClean="0"/>
              <a:t>, or characteristics, of an object or a group of related objects.</a:t>
            </a:r>
          </a:p>
          <a:p>
            <a:r>
              <a:rPr lang="en-US" dirty="0" smtClean="0"/>
              <a:t>Most Control Panel tools affect the entire system.</a:t>
            </a:r>
          </a:p>
          <a:p>
            <a:r>
              <a:rPr lang="en-US" dirty="0" smtClean="0"/>
              <a:t>Some tools apply to the desktop only.</a:t>
            </a:r>
          </a:p>
          <a:p>
            <a:r>
              <a:rPr lang="en-US" dirty="0" smtClean="0"/>
              <a:t>You use the Personalize tool to change the </a:t>
            </a:r>
            <a:r>
              <a:rPr lang="en-US" b="1" i="1" dirty="0" smtClean="0"/>
              <a:t>theme</a:t>
            </a:r>
            <a:r>
              <a:rPr lang="en-US" dirty="0" smtClean="0"/>
              <a:t>, which is a desktop background and a set of colors, sounds, and other elements that appear by default in the desktop environment only.</a:t>
            </a:r>
            <a:endParaRPr lang="en-US" dirty="0"/>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9</a:t>
            </a:fld>
            <a:endParaRPr lang="en-US" dirty="0"/>
          </a:p>
        </p:txBody>
      </p:sp>
    </p:spTree>
    <p:extLst>
      <p:ext uri="{BB962C8B-B14F-4D97-AF65-F5344CB8AC3E}">
        <p14:creationId xmlns="" xmlns:p14="http://schemas.microsoft.com/office/powerpoint/2010/main" val="741070066"/>
      </p:ext>
    </p:extLst>
  </p:cSld>
  <p:clrMapOvr>
    <a:masterClrMapping/>
  </p:clrMapOvr>
  <p:transition>
    <p:random/>
  </p:transition>
  <p:timing>
    <p:tnLst>
      <p:par>
        <p:cTn id="1" dur="indefinite" restart="never" nodeType="tmRoot"/>
      </p:par>
    </p:tnLst>
  </p:timing>
</p:sld>
</file>

<file path=ppt/theme/theme1.xml><?xml version="1.0" encoding="utf-8"?>
<a:theme xmlns:a="http://schemas.openxmlformats.org/drawingml/2006/main" name="1_Capsules">
  <a:themeElements>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Capsu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
      <a:clrScheme name="Capsules 9">
        <a:dk1>
          <a:srgbClr val="003366"/>
        </a:dk1>
        <a:lt1>
          <a:srgbClr val="FFFFFF"/>
        </a:lt1>
        <a:dk2>
          <a:srgbClr val="006666"/>
        </a:dk2>
        <a:lt2>
          <a:srgbClr val="666699"/>
        </a:lt2>
        <a:accent1>
          <a:srgbClr val="33CCCC"/>
        </a:accent1>
        <a:accent2>
          <a:srgbClr val="6600FF"/>
        </a:accent2>
        <a:accent3>
          <a:srgbClr val="FFFFFF"/>
        </a:accent3>
        <a:accent4>
          <a:srgbClr val="002A56"/>
        </a:accent4>
        <a:accent5>
          <a:srgbClr val="ADE2E2"/>
        </a:accent5>
        <a:accent6>
          <a:srgbClr val="5C00E7"/>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10">
        <a:dk1>
          <a:srgbClr val="003366"/>
        </a:dk1>
        <a:lt1>
          <a:srgbClr val="FFFFFF"/>
        </a:lt1>
        <a:dk2>
          <a:srgbClr val="006666"/>
        </a:dk2>
        <a:lt2>
          <a:srgbClr val="666699"/>
        </a:lt2>
        <a:accent1>
          <a:srgbClr val="33CCCC"/>
        </a:accent1>
        <a:accent2>
          <a:srgbClr val="6600FF"/>
        </a:accent2>
        <a:accent3>
          <a:srgbClr val="FFFFFF"/>
        </a:accent3>
        <a:accent4>
          <a:srgbClr val="002A56"/>
        </a:accent4>
        <a:accent5>
          <a:srgbClr val="ADE2E2"/>
        </a:accent5>
        <a:accent6>
          <a:srgbClr val="5C00E7"/>
        </a:accent6>
        <a:hlink>
          <a:srgbClr val="99CC00"/>
        </a:hlink>
        <a:folHlink>
          <a:srgbClr val="CC99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Capsules</Template>
  <TotalTime>0</TotalTime>
  <Words>2993</Words>
  <Application>Microsoft Office PowerPoint</Application>
  <PresentationFormat>On-screen Show (4:3)</PresentationFormat>
  <Paragraphs>270</Paragraphs>
  <Slides>43</Slides>
  <Notes>43</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1_Capsules</vt:lpstr>
      <vt:lpstr>Lesson 4 Operating System Customization</vt:lpstr>
      <vt:lpstr>Objectives</vt:lpstr>
      <vt:lpstr>Words to Know</vt:lpstr>
      <vt:lpstr>Words to Know (continued)</vt:lpstr>
      <vt:lpstr>Changing the Start Screen Background</vt:lpstr>
      <vt:lpstr>Using the PC Settings Screen</vt:lpstr>
      <vt:lpstr>Using the PC Settings Screen (continued)</vt:lpstr>
      <vt:lpstr>Using the PC Settings Screen (continued)</vt:lpstr>
      <vt:lpstr>Using the Control Panel</vt:lpstr>
      <vt:lpstr>Using the Control Panel (continued)</vt:lpstr>
      <vt:lpstr>Using the Control Panel (continued)</vt:lpstr>
      <vt:lpstr>Using the Control Panel (continued)</vt:lpstr>
      <vt:lpstr>Using the Control Panel (continued)</vt:lpstr>
      <vt:lpstr>Using the Control Panel (continued)</vt:lpstr>
      <vt:lpstr>Working with Regional Settings</vt:lpstr>
      <vt:lpstr>Working with Regional Settings (continued)</vt:lpstr>
      <vt:lpstr>Setting Accessibility Options</vt:lpstr>
      <vt:lpstr>Customizing Power Options</vt:lpstr>
      <vt:lpstr>Customizing Power Options (continued)</vt:lpstr>
      <vt:lpstr>Customizing Power Options (continued)</vt:lpstr>
      <vt:lpstr>Customizing Power Options (continued)</vt:lpstr>
      <vt:lpstr>Customizing Power Options (continued)</vt:lpstr>
      <vt:lpstr>Customizing Power Options (continued)</vt:lpstr>
      <vt:lpstr>Customizing Power Options (continued)</vt:lpstr>
      <vt:lpstr>Customizing Power Options (continued)</vt:lpstr>
      <vt:lpstr>Customizing Power Options (continued)</vt:lpstr>
      <vt:lpstr>Customizing Power Options (continued)</vt:lpstr>
      <vt:lpstr>Customizing Power Options (continued)</vt:lpstr>
      <vt:lpstr>Customizing Power Options (continued)</vt:lpstr>
      <vt:lpstr>Customizing Power Options (continued)</vt:lpstr>
      <vt:lpstr>Customizing Power Options (continued)</vt:lpstr>
      <vt:lpstr>Customizing Power Options (continued)</vt:lpstr>
      <vt:lpstr>Customizing Power Options (continued)</vt:lpstr>
      <vt:lpstr>Customizing Power Options (continued)</vt:lpstr>
      <vt:lpstr>Summary</vt:lpstr>
      <vt:lpstr>Summary (continued)</vt:lpstr>
      <vt:lpstr>Summary (continued)</vt:lpstr>
      <vt:lpstr>Summary (continued)</vt:lpstr>
      <vt:lpstr>Summary (continued)</vt:lpstr>
      <vt:lpstr>Summary (continued)</vt:lpstr>
      <vt:lpstr>Summary (continued)</vt:lpstr>
      <vt:lpstr>Summary (continued)</vt:lpstr>
      <vt:lpstr>Summary (continued)</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2014-02-03T16:44:53Z</dcterms:created>
  <dcterms:modified xsi:type="dcterms:W3CDTF">2014-02-03T16:45:00Z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