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601200" cy="7315200"/>
  <p:notesSz cx="6950075" cy="9167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9" autoAdjust="0"/>
    <p:restoredTop sz="94660"/>
  </p:normalViewPr>
  <p:slideViewPr>
    <p:cSldViewPr snapToGrid="0">
      <p:cViewPr varScale="1">
        <p:scale>
          <a:sx n="70" d="100"/>
          <a:sy n="70" d="100"/>
        </p:scale>
        <p:origin x="102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1197187"/>
            <a:ext cx="8161020" cy="254677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3842174"/>
            <a:ext cx="7200900" cy="176614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18005C-7E33-4760-9361-1DEF202B18C2}" type="datetimeFigureOut">
              <a:rPr lang="en-US" smtClean="0"/>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242243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18005C-7E33-4760-9361-1DEF202B18C2}" type="datetimeFigureOut">
              <a:rPr lang="en-US" smtClean="0"/>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2866604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389467"/>
            <a:ext cx="2070259"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389467"/>
            <a:ext cx="6090761" cy="619929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18005C-7E33-4760-9361-1DEF202B18C2}" type="datetimeFigureOut">
              <a:rPr lang="en-US" smtClean="0"/>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2882802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18005C-7E33-4760-9361-1DEF202B18C2}" type="datetimeFigureOut">
              <a:rPr lang="en-US" smtClean="0"/>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2185354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1823722"/>
            <a:ext cx="8281035" cy="304291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4895429"/>
            <a:ext cx="8281035" cy="160019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18005C-7E33-4760-9361-1DEF202B18C2}" type="datetimeFigureOut">
              <a:rPr lang="en-US" smtClean="0"/>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3370912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1947333"/>
            <a:ext cx="4080510" cy="464142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1947333"/>
            <a:ext cx="4080510" cy="464142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18005C-7E33-4760-9361-1DEF202B18C2}" type="datetimeFigureOut">
              <a:rPr lang="en-US" smtClean="0"/>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806459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389468"/>
            <a:ext cx="8281035"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1793241"/>
            <a:ext cx="4061757" cy="87883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2672080"/>
            <a:ext cx="4061757" cy="393022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1793241"/>
            <a:ext cx="4081761" cy="87883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2672080"/>
            <a:ext cx="4081761" cy="393022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18005C-7E33-4760-9361-1DEF202B18C2}" type="datetimeFigureOut">
              <a:rPr lang="en-US" smtClean="0"/>
              <a:t>9/21/2018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487959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18005C-7E33-4760-9361-1DEF202B18C2}" type="datetimeFigureOut">
              <a:rPr lang="en-US" smtClean="0"/>
              <a:t>9/21/2018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2512560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18005C-7E33-4760-9361-1DEF202B18C2}" type="datetimeFigureOut">
              <a:rPr lang="en-US" smtClean="0"/>
              <a:t>9/21/2018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1610134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487680"/>
            <a:ext cx="3096637" cy="170688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053255"/>
            <a:ext cx="4860608" cy="51985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2194560"/>
            <a:ext cx="3096637" cy="406569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2818005C-7E33-4760-9361-1DEF202B18C2}" type="datetimeFigureOut">
              <a:rPr lang="en-US" smtClean="0"/>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2096913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487680"/>
            <a:ext cx="3096637" cy="170688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053255"/>
            <a:ext cx="4860608" cy="51985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2194560"/>
            <a:ext cx="3096637" cy="406569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2818005C-7E33-4760-9361-1DEF202B18C2}" type="datetimeFigureOut">
              <a:rPr lang="en-US" smtClean="0"/>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875D87-5AD8-4DA2-B61B-9B77CE6CC925}" type="slidenum">
              <a:rPr lang="en-US" smtClean="0"/>
              <a:t>‹#›</a:t>
            </a:fld>
            <a:endParaRPr lang="en-US"/>
          </a:p>
        </p:txBody>
      </p:sp>
    </p:spTree>
    <p:extLst>
      <p:ext uri="{BB962C8B-B14F-4D97-AF65-F5344CB8AC3E}">
        <p14:creationId xmlns:p14="http://schemas.microsoft.com/office/powerpoint/2010/main" val="2783666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389468"/>
            <a:ext cx="8281035"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1947333"/>
            <a:ext cx="8281035" cy="464142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6780108"/>
            <a:ext cx="2160270" cy="389467"/>
          </a:xfrm>
          <a:prstGeom prst="rect">
            <a:avLst/>
          </a:prstGeom>
        </p:spPr>
        <p:txBody>
          <a:bodyPr vert="horz" lIns="91440" tIns="45720" rIns="91440" bIns="45720" rtlCol="0" anchor="ctr"/>
          <a:lstStyle>
            <a:lvl1pPr algn="l">
              <a:defRPr sz="1260">
                <a:solidFill>
                  <a:schemeClr val="tx1">
                    <a:tint val="75000"/>
                  </a:schemeClr>
                </a:solidFill>
              </a:defRPr>
            </a:lvl1pPr>
          </a:lstStyle>
          <a:p>
            <a:fld id="{2818005C-7E33-4760-9361-1DEF202B18C2}" type="datetimeFigureOut">
              <a:rPr lang="en-US" smtClean="0"/>
              <a:t>9/21/2018</a:t>
            </a:fld>
            <a:endParaRPr lang="en-US"/>
          </a:p>
        </p:txBody>
      </p:sp>
      <p:sp>
        <p:nvSpPr>
          <p:cNvPr id="5" name="Footer Placeholder 4"/>
          <p:cNvSpPr>
            <a:spLocks noGrp="1"/>
          </p:cNvSpPr>
          <p:nvPr>
            <p:ph type="ftr" sz="quarter" idx="3"/>
          </p:nvPr>
        </p:nvSpPr>
        <p:spPr>
          <a:xfrm>
            <a:off x="3180398" y="6780108"/>
            <a:ext cx="3240405" cy="3894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780848" y="6780108"/>
            <a:ext cx="2160270" cy="389467"/>
          </a:xfrm>
          <a:prstGeom prst="rect">
            <a:avLst/>
          </a:prstGeom>
        </p:spPr>
        <p:txBody>
          <a:bodyPr vert="horz" lIns="91440" tIns="45720" rIns="91440" bIns="45720" rtlCol="0" anchor="ctr"/>
          <a:lstStyle>
            <a:lvl1pPr algn="r">
              <a:defRPr sz="1260">
                <a:solidFill>
                  <a:schemeClr val="tx1">
                    <a:tint val="75000"/>
                  </a:schemeClr>
                </a:solidFill>
              </a:defRPr>
            </a:lvl1pPr>
          </a:lstStyle>
          <a:p>
            <a:fld id="{B7875D87-5AD8-4DA2-B61B-9B77CE6CC925}" type="slidenum">
              <a:rPr lang="en-US" smtClean="0"/>
              <a:t>‹#›</a:t>
            </a:fld>
            <a:endParaRPr lang="en-US"/>
          </a:p>
        </p:txBody>
      </p:sp>
    </p:spTree>
    <p:extLst>
      <p:ext uri="{BB962C8B-B14F-4D97-AF65-F5344CB8AC3E}">
        <p14:creationId xmlns:p14="http://schemas.microsoft.com/office/powerpoint/2010/main" val="1304274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35215" y="-11414"/>
            <a:ext cx="8281035" cy="1043881"/>
          </a:xfrm>
        </p:spPr>
        <p:txBody>
          <a:bodyPr/>
          <a:lstStyle/>
          <a:p>
            <a:r>
              <a:rPr lang="en-US" b="1" dirty="0"/>
              <a:t>Computer Consultant Assignment</a:t>
            </a:r>
          </a:p>
        </p:txBody>
      </p:sp>
      <p:sp>
        <p:nvSpPr>
          <p:cNvPr id="5" name="Content Placeholder 4"/>
          <p:cNvSpPr>
            <a:spLocks noGrp="1"/>
          </p:cNvSpPr>
          <p:nvPr>
            <p:ph idx="1"/>
          </p:nvPr>
        </p:nvSpPr>
        <p:spPr>
          <a:xfrm>
            <a:off x="335215" y="1032467"/>
            <a:ext cx="8765233" cy="6073727"/>
          </a:xfrm>
        </p:spPr>
        <p:txBody>
          <a:bodyPr>
            <a:noAutofit/>
          </a:bodyPr>
          <a:lstStyle/>
          <a:p>
            <a:pPr marL="0" indent="0">
              <a:buNone/>
            </a:pPr>
            <a:r>
              <a:rPr lang="en-US" sz="1890" b="1" dirty="0"/>
              <a:t>You have a budget of $2,000 to purchase or build a new computer system.  Use online resources to build your computer system or purchase and modify one to fit your budget. </a:t>
            </a:r>
          </a:p>
          <a:p>
            <a:pPr marL="0" indent="0">
              <a:buNone/>
            </a:pPr>
            <a:r>
              <a:rPr lang="en-US" sz="1890" b="1" dirty="0"/>
              <a:t>You must:</a:t>
            </a:r>
          </a:p>
          <a:p>
            <a:pPr marL="360045" indent="-360045">
              <a:buAutoNum type="arabicPeriod"/>
            </a:pPr>
            <a:r>
              <a:rPr lang="en-US" sz="1890" b="1" dirty="0"/>
              <a:t>List the specifications of your purchase:  CPU, RAM, Storage, graphics card, etc.</a:t>
            </a:r>
          </a:p>
          <a:p>
            <a:pPr marL="360045" indent="-360045">
              <a:buAutoNum type="arabicPeriod"/>
            </a:pPr>
            <a:r>
              <a:rPr lang="en-US" sz="1890" b="1" dirty="0"/>
              <a:t>Explain why you made the choices you did regarding the system/components you chose.</a:t>
            </a:r>
          </a:p>
          <a:p>
            <a:pPr marL="360045" indent="-360045">
              <a:buAutoNum type="arabicPeriod"/>
            </a:pPr>
            <a:r>
              <a:rPr lang="en-US" sz="1890" b="1" dirty="0"/>
              <a:t>Exhibit researched knowledge concerning the system/components you chose.</a:t>
            </a:r>
          </a:p>
          <a:p>
            <a:pPr marL="360045" indent="-360045">
              <a:buAutoNum type="arabicPeriod"/>
            </a:pPr>
            <a:r>
              <a:rPr lang="en-US" sz="1890" b="1" dirty="0"/>
              <a:t>Include pictures of the components you chose in your report. </a:t>
            </a:r>
          </a:p>
          <a:p>
            <a:pPr marL="360045" indent="-360045">
              <a:buAutoNum type="arabicPeriod"/>
            </a:pPr>
            <a:r>
              <a:rPr lang="en-US" sz="1890" b="1" dirty="0"/>
              <a:t>List the websites, periodicals, computer stores, etc., where you obtained your information and include them in your researched report.</a:t>
            </a:r>
          </a:p>
          <a:p>
            <a:pPr marL="0" indent="0">
              <a:buNone/>
            </a:pPr>
            <a:endParaRPr lang="en-US" sz="100" b="1" dirty="0"/>
          </a:p>
          <a:p>
            <a:pPr marL="0" indent="0">
              <a:buNone/>
            </a:pPr>
            <a:r>
              <a:rPr lang="en-US" sz="1890" b="1" dirty="0"/>
              <a:t>You will work in groups to research and write your report. </a:t>
            </a:r>
          </a:p>
          <a:p>
            <a:pPr marL="0" indent="0">
              <a:buNone/>
            </a:pPr>
            <a:r>
              <a:rPr lang="en-US" sz="1890" b="1" dirty="0"/>
              <a:t>A written copy of your report is due Wednesday, October 5.</a:t>
            </a:r>
          </a:p>
          <a:p>
            <a:pPr marL="0" indent="0">
              <a:buNone/>
            </a:pPr>
            <a:r>
              <a:rPr lang="en-US" sz="1890" b="1" dirty="0"/>
              <a:t>Five minute student presentations of your assignment begin at that time.</a:t>
            </a:r>
          </a:p>
          <a:p>
            <a:pPr marL="0" indent="0">
              <a:buNone/>
            </a:pPr>
            <a:r>
              <a:rPr lang="en-US" sz="1890" b="1" dirty="0"/>
              <a:t>Your presentation is a separate grade from the written report. The online version can be done in Word or PowerPoint or any software that you choose. Remember to include and  present all five report points listed above.</a:t>
            </a:r>
          </a:p>
        </p:txBody>
      </p:sp>
    </p:spTree>
    <p:extLst>
      <p:ext uri="{BB962C8B-B14F-4D97-AF65-F5344CB8AC3E}">
        <p14:creationId xmlns:p14="http://schemas.microsoft.com/office/powerpoint/2010/main" val="33595650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2040</TotalTime>
  <Words>19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Computer Consultant Assignment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Consultant Assignment</dc:title>
  <dc:creator>Joel Landy</dc:creator>
  <cp:lastModifiedBy>Joel Landy</cp:lastModifiedBy>
  <cp:revision>6</cp:revision>
  <cp:lastPrinted>2017-09-23T21:58:11Z</cp:lastPrinted>
  <dcterms:created xsi:type="dcterms:W3CDTF">2016-10-12T03:30:02Z</dcterms:created>
  <dcterms:modified xsi:type="dcterms:W3CDTF">2018-09-22T03:11:05Z</dcterms:modified>
</cp:coreProperties>
</file>