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1"/>
  </p:sldMasterIdLst>
  <p:notesMasterIdLst>
    <p:notesMasterId r:id="rId20"/>
  </p:notesMasterIdLst>
  <p:handoutMasterIdLst>
    <p:handoutMasterId r:id="rId21"/>
  </p:handoutMasterIdLst>
  <p:sldIdLst>
    <p:sldId id="299" r:id="rId2"/>
    <p:sldId id="325" r:id="rId3"/>
    <p:sldId id="300" r:id="rId4"/>
    <p:sldId id="266" r:id="rId5"/>
    <p:sldId id="378" r:id="rId6"/>
    <p:sldId id="379" r:id="rId7"/>
    <p:sldId id="383" r:id="rId8"/>
    <p:sldId id="380" r:id="rId9"/>
    <p:sldId id="384" r:id="rId10"/>
    <p:sldId id="385" r:id="rId11"/>
    <p:sldId id="381" r:id="rId12"/>
    <p:sldId id="386" r:id="rId13"/>
    <p:sldId id="387" r:id="rId14"/>
    <p:sldId id="382" r:id="rId15"/>
    <p:sldId id="321" r:id="rId16"/>
    <p:sldId id="339" r:id="rId17"/>
    <p:sldId id="340" r:id="rId18"/>
    <p:sldId id="361" r:id="rId1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9082" autoAdjust="0"/>
    <p:restoredTop sz="94575" autoAdjust="0"/>
  </p:normalViewPr>
  <p:slideViewPr>
    <p:cSldViewPr>
      <p:cViewPr>
        <p:scale>
          <a:sx n="100" d="100"/>
          <a:sy n="100" d="100"/>
        </p:scale>
        <p:origin x="-139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478"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2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553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53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2DA5A209-1DBA-43DF-BA4D-EBDF3135D24F}"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mn-ea"/>
                <a:cs typeface="+mn-cs"/>
              </a:defRPr>
            </a:lvl1pPr>
          </a:lstStyle>
          <a:p>
            <a:pPr>
              <a:defRPr/>
            </a:pPr>
            <a:fld id="{093F3D70-69E0-4AFA-93C8-FC1B76573974}"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p>
            <a:fld id="{A78439E0-ED86-465A-ACD4-DFA4506170AD}"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a:ln/>
        </p:spPr>
        <p:txBody>
          <a:bodyPr/>
          <a:lstStyle/>
          <a:p>
            <a:endParaRPr lang="en-US" smtClean="0"/>
          </a:p>
        </p:txBody>
      </p:sp>
      <p:sp>
        <p:nvSpPr>
          <p:cNvPr id="19459" name="Slide Number Placeholder 3"/>
          <p:cNvSpPr>
            <a:spLocks noGrp="1"/>
          </p:cNvSpPr>
          <p:nvPr>
            <p:ph type="sldNum" sz="quarter" idx="5"/>
          </p:nvPr>
        </p:nvSpPr>
        <p:spPr>
          <a:noFill/>
        </p:spPr>
        <p:txBody>
          <a:bodyPr/>
          <a:lstStyle/>
          <a:p>
            <a:fld id="{D019154C-4F2F-4848-A774-BD5A0F830D42}"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dirty="0">
                <a:latin typeface="Times New Roman" pitchFamily="18" charset="0"/>
                <a:ea typeface="+mn-ea"/>
                <a:cs typeface="+mn-cs"/>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dirty="0">
                <a:latin typeface="Times New Roman" pitchFamily="18" charset="0"/>
                <a:ea typeface="+mn-ea"/>
                <a:cs typeface="+mn-cs"/>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sp>
        <p:nvSpPr>
          <p:cNvPr id="70664"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70668"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11"/>
          <p:cNvSpPr>
            <a:spLocks noGrp="1" noChangeArrowheads="1"/>
          </p:cNvSpPr>
          <p:nvPr>
            <p:ph type="sldNum" sz="quarter" idx="10"/>
          </p:nvPr>
        </p:nvSpPr>
        <p:spPr>
          <a:xfrm>
            <a:off x="76200" y="6248400"/>
            <a:ext cx="587375" cy="488950"/>
          </a:xfrm>
        </p:spPr>
        <p:txBody>
          <a:bodyPr anchorCtr="0"/>
          <a:lstStyle>
            <a:lvl1pPr>
              <a:defRPr/>
            </a:lvl1pPr>
          </a:lstStyle>
          <a:p>
            <a:pPr>
              <a:defRPr/>
            </a:pPr>
            <a:fld id="{C84D14EB-41FA-483D-9844-40557FAA21EB}" type="slidenum">
              <a:rPr lang="en-US"/>
              <a:pPr>
                <a:defRPr/>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47330B52-9BDB-446D-BFEF-97AFF3C6E857}"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9C578422-1CA9-43C1-ABA4-D9CD6071C564}"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947B8415-0379-4278-9A3F-AB5D395C003F}" type="slidenum">
              <a:rPr lang="en-US"/>
              <a:pPr>
                <a:defRPr/>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AA42F1EA-2F54-4BD3-BDBE-A9093BCB15D5}" type="slidenum">
              <a:rPr lang="en-US"/>
              <a:pPr>
                <a:defRPr/>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45DE7593-773C-4B9D-9668-4839F8AE4520}" type="slidenum">
              <a:rPr lang="en-US"/>
              <a:pPr>
                <a:defRPr/>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787E692A-E39D-4185-AC9A-B7EDC86A03C9}"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E1265774-CAE0-483D-B612-00F8C613FA5D}"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8CC19D6C-4604-4DE9-A2FB-66F9221AE5FA}"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2" name="Group 2"/>
          <p:cNvGrpSpPr>
            <a:grpSpLocks/>
          </p:cNvGrpSpPr>
          <p:nvPr userDrawn="1"/>
        </p:nvGrpSpPr>
        <p:grpSpPr bwMode="auto">
          <a:xfrm>
            <a:off x="0" y="0"/>
            <a:ext cx="7620000" cy="6858000"/>
            <a:chOff x="0" y="0"/>
            <a:chExt cx="4800" cy="4320"/>
          </a:xfrm>
        </p:grpSpPr>
        <p:grpSp>
          <p:nvGrpSpPr>
            <p:cNvPr id="3" name="Group 3"/>
            <p:cNvGrpSpPr>
              <a:grpSpLocks/>
            </p:cNvGrpSpPr>
            <p:nvPr userDrawn="1"/>
          </p:nvGrpSpPr>
          <p:grpSpPr bwMode="auto">
            <a:xfrm>
              <a:off x="0" y="0"/>
              <a:ext cx="2016" cy="4320"/>
              <a:chOff x="0" y="0"/>
              <a:chExt cx="2016" cy="4320"/>
            </a:xfrm>
          </p:grpSpPr>
          <p:sp>
            <p:nvSpPr>
              <p:cNvPr id="7"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8"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4" name="Group 6"/>
            <p:cNvGrpSpPr>
              <a:grpSpLocks/>
            </p:cNvGrpSpPr>
            <p:nvPr/>
          </p:nvGrpSpPr>
          <p:grpSpPr bwMode="auto">
            <a:xfrm>
              <a:off x="144" y="1248"/>
              <a:ext cx="4656" cy="201"/>
              <a:chOff x="144" y="1248"/>
              <a:chExt cx="4656" cy="201"/>
            </a:xfrm>
          </p:grpSpPr>
          <p:sp>
            <p:nvSpPr>
              <p:cNvPr id="5"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9" name="Text Box 21"/>
          <p:cNvSpPr txBox="1">
            <a:spLocks noChangeArrowheads="1"/>
          </p:cNvSpPr>
          <p:nvPr userDrawn="1"/>
        </p:nvSpPr>
        <p:spPr bwMode="auto">
          <a:xfrm>
            <a:off x="-3175" y="3276600"/>
            <a:ext cx="492125"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Lesson 1</a:t>
            </a:r>
          </a:p>
        </p:txBody>
      </p:sp>
      <p:sp>
        <p:nvSpPr>
          <p:cNvPr id="10" name="Footer Placeholder 3"/>
          <p:cNvSpPr txBox="1">
            <a:spLocks/>
          </p:cNvSpPr>
          <p:nvPr userDrawn="1"/>
        </p:nvSpPr>
        <p:spPr bwMode="auto">
          <a:xfrm>
            <a:off x="1676400" y="6230938"/>
            <a:ext cx="7164388" cy="474662"/>
          </a:xfrm>
          <a:prstGeom prst="rect">
            <a:avLst/>
          </a:prstGeom>
          <a:noFill/>
          <a:ln w="9525">
            <a:noFill/>
            <a:miter lim="800000"/>
            <a:headEnd/>
            <a:tailEnd/>
          </a:ln>
          <a:effectLst/>
        </p:spPr>
        <p:txBody>
          <a:bodyPr anchor="b"/>
          <a:lstStyle/>
          <a:p>
            <a:pPr algn="r">
              <a:defRPr/>
            </a:pPr>
            <a:r>
              <a:rPr lang="en-US" sz="1800" b="1" dirty="0">
                <a:latin typeface="Arial" pitchFamily="34" charset="0"/>
                <a:ea typeface="+mn-ea"/>
                <a:cs typeface="+mn-cs"/>
              </a:rPr>
              <a:t>Computer Literacy BASICS, 4</a:t>
            </a:r>
            <a:r>
              <a:rPr lang="en-US" sz="1800" b="1" baseline="30000" dirty="0">
                <a:latin typeface="Arial" pitchFamily="34" charset="0"/>
                <a:ea typeface="+mn-ea"/>
                <a:cs typeface="+mn-cs"/>
              </a:rPr>
              <a:t>th</a:t>
            </a:r>
            <a:r>
              <a:rPr lang="en-US" sz="1800" b="1" dirty="0">
                <a:latin typeface="Arial" pitchFamily="34" charset="0"/>
                <a:ea typeface="+mn-ea"/>
                <a:cs typeface="+mn-cs"/>
              </a:rPr>
              <a:t> Edition</a:t>
            </a:r>
          </a:p>
        </p:txBody>
      </p:sp>
      <p:sp>
        <p:nvSpPr>
          <p:cNvPr id="11" name="Text Box 14"/>
          <p:cNvSpPr txBox="1">
            <a:spLocks noChangeArrowheads="1"/>
          </p:cNvSpPr>
          <p:nvPr userDrawn="1"/>
        </p:nvSpPr>
        <p:spPr bwMode="auto">
          <a:xfrm>
            <a:off x="914400" y="6400800"/>
            <a:ext cx="3886200" cy="366713"/>
          </a:xfrm>
          <a:prstGeom prst="rect">
            <a:avLst/>
          </a:prstGeom>
          <a:noFill/>
          <a:ln w="9525">
            <a:noFill/>
            <a:miter lim="800000"/>
            <a:headEnd/>
            <a:tailEnd/>
          </a:ln>
          <a:effectLst/>
        </p:spPr>
        <p:txBody>
          <a:bodyPr>
            <a:spAutoFit/>
          </a:bodyPr>
          <a:lstStyle/>
          <a:p>
            <a:pPr eaLnBrk="0" hangingPunct="0">
              <a:spcBef>
                <a:spcPct val="50000"/>
              </a:spcBef>
              <a:defRPr/>
            </a:pPr>
            <a:r>
              <a:rPr lang="en-US" sz="1800" b="1" dirty="0">
                <a:latin typeface="Arial" pitchFamily="34" charset="0"/>
                <a:ea typeface="+mn-ea"/>
                <a:cs typeface="+mn-cs"/>
              </a:rPr>
              <a:t>Campbell</a:t>
            </a:r>
          </a:p>
        </p:txBody>
      </p:sp>
      <p:sp>
        <p:nvSpPr>
          <p:cNvPr id="12" name="Slide Number Placeholder 3"/>
          <p:cNvSpPr>
            <a:spLocks noGrp="1"/>
          </p:cNvSpPr>
          <p:nvPr>
            <p:ph type="sldNum" sz="quarter" idx="10"/>
          </p:nvPr>
        </p:nvSpPr>
        <p:spPr/>
        <p:txBody>
          <a:bodyPr/>
          <a:lstStyle>
            <a:lvl1pPr>
              <a:defRPr/>
            </a:lvl1pPr>
          </a:lstStyle>
          <a:p>
            <a:pPr>
              <a:defRPr/>
            </a:pPr>
            <a:fld id="{4B4BA82E-5084-4E37-8CC1-2A13C6A7FCA1}"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0A8B43D3-7FD8-4F03-BFC7-27A34F81E81C}"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58B310F6-32A4-4CAB-922C-02E89A29D138}"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userDrawn="1"/>
        </p:nvGrpSpPr>
        <p:grpSpPr bwMode="auto">
          <a:xfrm>
            <a:off x="0" y="0"/>
            <a:ext cx="7620000" cy="6858000"/>
            <a:chOff x="0" y="0"/>
            <a:chExt cx="4800" cy="4320"/>
          </a:xfrm>
        </p:grpSpPr>
        <p:grpSp>
          <p:nvGrpSpPr>
            <p:cNvPr id="1033" name="Group 3"/>
            <p:cNvGrpSpPr>
              <a:grpSpLocks/>
            </p:cNvGrpSpPr>
            <p:nvPr userDrawn="1"/>
          </p:nvGrpSpPr>
          <p:grpSpPr bwMode="auto">
            <a:xfrm>
              <a:off x="0" y="0"/>
              <a:ext cx="2016" cy="4320"/>
              <a:chOff x="0" y="0"/>
              <a:chExt cx="2016" cy="4320"/>
            </a:xfrm>
          </p:grpSpPr>
          <p:sp>
            <p:nvSpPr>
              <p:cNvPr id="69636"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ea typeface="+mn-ea"/>
                  <a:cs typeface="+mn-cs"/>
                </a:endParaRPr>
              </a:p>
            </p:txBody>
          </p:sp>
          <p:sp>
            <p:nvSpPr>
              <p:cNvPr id="69637"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eaLnBrk="0" hangingPunct="0">
                  <a:defRPr/>
                </a:pPr>
                <a:endParaRPr lang="en-US" sz="1800" dirty="0">
                  <a:ea typeface="+mn-ea"/>
                  <a:cs typeface="+mn-cs"/>
                </a:endParaRPr>
              </a:p>
            </p:txBody>
          </p:sp>
        </p:grpSp>
        <p:grpSp>
          <p:nvGrpSpPr>
            <p:cNvPr id="1034" name="Group 6"/>
            <p:cNvGrpSpPr>
              <a:grpSpLocks/>
            </p:cNvGrpSpPr>
            <p:nvPr/>
          </p:nvGrpSpPr>
          <p:grpSpPr bwMode="auto">
            <a:xfrm>
              <a:off x="144" y="1248"/>
              <a:ext cx="4656" cy="201"/>
              <a:chOff x="144" y="1248"/>
              <a:chExt cx="4656" cy="201"/>
            </a:xfrm>
          </p:grpSpPr>
          <p:sp>
            <p:nvSpPr>
              <p:cNvPr id="69639"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eaLnBrk="0" hangingPunct="0">
                  <a:defRPr/>
                </a:pPr>
                <a:endParaRPr lang="en-US" sz="1800" dirty="0">
                  <a:ea typeface="+mn-ea"/>
                  <a:cs typeface="+mn-cs"/>
                </a:endParaRPr>
              </a:p>
            </p:txBody>
          </p:sp>
          <p:sp>
            <p:nvSpPr>
              <p:cNvPr id="69640"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eaLnBrk="0" hangingPunct="0">
                  <a:defRPr/>
                </a:pPr>
                <a:endParaRPr lang="en-US" sz="1800" dirty="0">
                  <a:ea typeface="+mn-ea"/>
                  <a:cs typeface="+mn-cs"/>
                </a:endParaRPr>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9653" name="Text Box 21"/>
          <p:cNvSpPr txBox="1">
            <a:spLocks noChangeArrowheads="1"/>
          </p:cNvSpPr>
          <p:nvPr userDrawn="1"/>
        </p:nvSpPr>
        <p:spPr bwMode="auto">
          <a:xfrm>
            <a:off x="-6350" y="2743200"/>
            <a:ext cx="800100" cy="2667000"/>
          </a:xfrm>
          <a:prstGeom prst="rect">
            <a:avLst/>
          </a:prstGeom>
          <a:noFill/>
          <a:ln w="9525">
            <a:noFill/>
            <a:miter lim="800000"/>
            <a:headEnd/>
            <a:tailEnd/>
          </a:ln>
          <a:effectLst/>
        </p:spPr>
        <p:txBody>
          <a:bodyPr rot="10800000" vert="eaVert">
            <a:spAutoFit/>
          </a:bodyPr>
          <a:lstStyle/>
          <a:p>
            <a:pPr eaLnBrk="0" hangingPunct="0">
              <a:spcBef>
                <a:spcPct val="50000"/>
              </a:spcBef>
              <a:defRPr/>
            </a:pPr>
            <a:r>
              <a:rPr lang="en-US" sz="2000" b="1" dirty="0">
                <a:ea typeface="+mn-ea"/>
                <a:cs typeface="+mn-cs"/>
              </a:rPr>
              <a:t/>
            </a:r>
            <a:br>
              <a:rPr lang="en-US" sz="2000" b="1" dirty="0">
                <a:ea typeface="+mn-ea"/>
                <a:cs typeface="+mn-cs"/>
              </a:rPr>
            </a:br>
            <a:r>
              <a:rPr lang="en-US" sz="2000" b="1" dirty="0">
                <a:ea typeface="+mn-ea"/>
                <a:cs typeface="+mn-cs"/>
              </a:rPr>
              <a:t>Lesson 4</a:t>
            </a:r>
          </a:p>
        </p:txBody>
      </p:sp>
      <p:sp>
        <p:nvSpPr>
          <p:cNvPr id="1039" name="Text Box 15"/>
          <p:cNvSpPr txBox="1">
            <a:spLocks noChangeArrowheads="1"/>
          </p:cNvSpPr>
          <p:nvPr userDrawn="1"/>
        </p:nvSpPr>
        <p:spPr bwMode="auto">
          <a:xfrm>
            <a:off x="838200" y="6324600"/>
            <a:ext cx="2514600" cy="396875"/>
          </a:xfrm>
          <a:prstGeom prst="rect">
            <a:avLst/>
          </a:prstGeom>
          <a:noFill/>
          <a:ln w="9525">
            <a:noFill/>
            <a:miter lim="800000"/>
            <a:headEnd/>
            <a:tailEnd/>
          </a:ln>
          <a:effectLst/>
        </p:spPr>
        <p:txBody>
          <a:bodyPr>
            <a:spAutoFit/>
          </a:bodyPr>
          <a:lstStyle/>
          <a:p>
            <a:pPr eaLnBrk="0" hangingPunct="0">
              <a:spcBef>
                <a:spcPct val="50000"/>
              </a:spcBef>
              <a:defRPr/>
            </a:pPr>
            <a:r>
              <a:rPr lang="en-US" sz="2000" b="1">
                <a:ea typeface="+mn-ea"/>
                <a:cs typeface="+mn-cs"/>
              </a:rPr>
              <a:t>Morrison / Wells</a:t>
            </a:r>
          </a:p>
        </p:txBody>
      </p:sp>
      <p:sp>
        <p:nvSpPr>
          <p:cNvPr id="1040" name="Text Box 16"/>
          <p:cNvSpPr txBox="1">
            <a:spLocks noChangeArrowheads="1"/>
          </p:cNvSpPr>
          <p:nvPr userDrawn="1"/>
        </p:nvSpPr>
        <p:spPr bwMode="auto">
          <a:xfrm>
            <a:off x="3962400" y="6324600"/>
            <a:ext cx="5029200" cy="400050"/>
          </a:xfrm>
          <a:prstGeom prst="rect">
            <a:avLst/>
          </a:prstGeom>
          <a:noFill/>
          <a:ln w="9525">
            <a:noFill/>
            <a:miter lim="800000"/>
            <a:headEnd/>
            <a:tailEnd/>
          </a:ln>
          <a:effectLst/>
        </p:spPr>
        <p:txBody>
          <a:bodyPr>
            <a:spAutoFit/>
          </a:bodyPr>
          <a:lstStyle/>
          <a:p>
            <a:pPr algn="r">
              <a:defRPr/>
            </a:pPr>
            <a:r>
              <a:rPr lang="en-US" sz="2000" b="1" dirty="0">
                <a:latin typeface="Arial" pitchFamily="34" charset="0"/>
                <a:ea typeface="+mn-ea"/>
                <a:cs typeface="+mn-cs"/>
              </a:rPr>
              <a:t>CLB: A Comp Guide to IC3 4E</a:t>
            </a:r>
          </a:p>
        </p:txBody>
      </p:sp>
      <p:sp>
        <p:nvSpPr>
          <p:cNvPr id="69645"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latin typeface="Arial" charset="0"/>
                <a:ea typeface="+mn-ea"/>
                <a:cs typeface="+mn-cs"/>
              </a:defRPr>
            </a:lvl1pPr>
          </a:lstStyle>
          <a:p>
            <a:pPr>
              <a:defRPr/>
            </a:pPr>
            <a:fld id="{6121103D-9616-4773-9873-36715915D21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2" r:id="rId1"/>
    <p:sldLayoutId id="2147483681" r:id="rId2"/>
    <p:sldLayoutId id="2147483680" r:id="rId3"/>
    <p:sldLayoutId id="2147483679" r:id="rId4"/>
    <p:sldLayoutId id="2147483678" r:id="rId5"/>
    <p:sldLayoutId id="2147483677" r:id="rId6"/>
    <p:sldLayoutId id="2147483683" r:id="rId7"/>
    <p:sldLayoutId id="2147483676" r:id="rId8"/>
    <p:sldLayoutId id="2147483675" r:id="rId9"/>
    <p:sldLayoutId id="2147483674" r:id="rId10"/>
    <p:sldLayoutId id="2147483673" r:id="rId11"/>
    <p:sldLayoutId id="2147483672" r:id="rId12"/>
  </p:sldLayoutIdLst>
  <p:transition/>
  <p:timing>
    <p:tnLst>
      <p:par>
        <p:cTn id="1" dur="indefinite" restart="never" nodeType="tmRoot"/>
      </p:par>
    </p:tnLst>
  </p:timing>
  <p:hf hdr="0"/>
  <p:txStyles>
    <p:titleStyle>
      <a:lvl1pPr algn="l" rtl="0" eaLnBrk="0" fontAlgn="base" hangingPunct="0">
        <a:lnSpc>
          <a:spcPct val="90000"/>
        </a:lnSpc>
        <a:spcBef>
          <a:spcPct val="0"/>
        </a:spcBef>
        <a:spcAft>
          <a:spcPct val="0"/>
        </a:spcAft>
        <a:defRPr sz="3600" b="1">
          <a:solidFill>
            <a:schemeClr val="tx2"/>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600" b="1">
          <a:solidFill>
            <a:schemeClr val="tx2"/>
          </a:solidFill>
          <a:latin typeface="Arial" charset="0"/>
          <a:ea typeface="ＭＳ Ｐゴシック" charset="-128"/>
          <a:cs typeface="ＭＳ Ｐゴシック" charset="-128"/>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charset="2"/>
        <a:buChar char="l"/>
        <a:defRPr sz="28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tx1"/>
        </a:buClr>
        <a:buSzPct val="75000"/>
        <a:buFont typeface="Wingdings" charset="2"/>
        <a:buChar char="l"/>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tx1"/>
        </a:buClr>
        <a:buSzPct val="65000"/>
        <a:buFont typeface="Wingdings" charset="2"/>
        <a:buChar char="l"/>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1"/>
          <p:cNvSpPr>
            <a:spLocks noGrp="1" noChangeArrowheads="1"/>
          </p:cNvSpPr>
          <p:nvPr>
            <p:ph type="sldNum" sz="quarter" idx="10"/>
          </p:nvPr>
        </p:nvSpPr>
        <p:spPr>
          <a:noFill/>
        </p:spPr>
        <p:txBody>
          <a:bodyPr/>
          <a:lstStyle/>
          <a:p>
            <a:fld id="{3E1A6EAB-64C8-4B30-A8A2-0A7EE176EF9F}" type="slidenum">
              <a:rPr lang="en-US" smtClean="0">
                <a:ea typeface="ＭＳ Ｐゴシック" charset="-128"/>
                <a:cs typeface="ＭＳ Ｐゴシック" charset="-128"/>
              </a:rPr>
              <a:pPr/>
              <a:t>1</a:t>
            </a:fld>
            <a:endParaRPr lang="en-US" smtClean="0">
              <a:ea typeface="ＭＳ Ｐゴシック" charset="-128"/>
              <a:cs typeface="ＭＳ Ｐゴシック" charset="-128"/>
            </a:endParaRPr>
          </a:p>
        </p:txBody>
      </p:sp>
      <p:sp>
        <p:nvSpPr>
          <p:cNvPr id="16386" name="AutoShape 2"/>
          <p:cNvSpPr>
            <a:spLocks noGrp="1" noChangeArrowheads="1"/>
          </p:cNvSpPr>
          <p:nvPr>
            <p:ph type="ctrTitle"/>
          </p:nvPr>
        </p:nvSpPr>
        <p:spPr/>
        <p:txBody>
          <a:bodyPr/>
          <a:lstStyle/>
          <a:p>
            <a:pPr eaLnBrk="1" hangingPunct="1"/>
            <a:r>
              <a:rPr lang="en-US" sz="3200" smtClean="0"/>
              <a:t>Lesson 4</a:t>
            </a:r>
            <a:br>
              <a:rPr lang="en-US" sz="3200" smtClean="0"/>
            </a:br>
            <a:r>
              <a:rPr lang="en-US" sz="3200" smtClean="0"/>
              <a:t>Computer Maintenance</a:t>
            </a:r>
          </a:p>
        </p:txBody>
      </p:sp>
      <p:sp>
        <p:nvSpPr>
          <p:cNvPr id="16387" name="Rectangle 3"/>
          <p:cNvSpPr>
            <a:spLocks noGrp="1" noChangeArrowheads="1"/>
          </p:cNvSpPr>
          <p:nvPr>
            <p:ph type="subTitle" idx="1"/>
          </p:nvPr>
        </p:nvSpPr>
        <p:spPr>
          <a:xfrm>
            <a:off x="4673600" y="2927350"/>
            <a:ext cx="4241800" cy="1822450"/>
          </a:xfrm>
        </p:spPr>
        <p:txBody>
          <a:bodyPr/>
          <a:lstStyle/>
          <a:p>
            <a:pPr eaLnBrk="1" hangingPunct="1"/>
            <a:r>
              <a:rPr lang="en-US" b="1" smtClean="0"/>
              <a:t>Computer Literacy BASICS: A Comprehensive Guide to IC</a:t>
            </a:r>
            <a:r>
              <a:rPr lang="en-US" b="1" baseline="30000" smtClean="0"/>
              <a:t>3</a:t>
            </a:r>
            <a:r>
              <a:rPr lang="en-US" b="1" smtClean="0"/>
              <a:t>, 4</a:t>
            </a:r>
            <a:r>
              <a:rPr lang="en-US" b="1" baseline="30000" smtClean="0"/>
              <a:t>th</a:t>
            </a:r>
            <a:r>
              <a:rPr lang="en-US" b="1" smtClean="0"/>
              <a:t> Edition</a:t>
            </a:r>
            <a:endParaRPr lang="en-US" dirty="0" smtClean="0"/>
          </a:p>
        </p:txBody>
      </p:sp>
      <p:sp>
        <p:nvSpPr>
          <p:cNvPr id="16388" name="Text Box 6"/>
          <p:cNvSpPr txBox="1">
            <a:spLocks noChangeArrowheads="1"/>
          </p:cNvSpPr>
          <p:nvPr/>
        </p:nvSpPr>
        <p:spPr bwMode="auto">
          <a:xfrm>
            <a:off x="609600" y="6248400"/>
            <a:ext cx="2667000" cy="366713"/>
          </a:xfrm>
          <a:prstGeom prst="rect">
            <a:avLst/>
          </a:prstGeom>
          <a:noFill/>
          <a:ln w="9525">
            <a:noFill/>
            <a:miter lim="800000"/>
            <a:headEnd/>
            <a:tailEnd/>
          </a:ln>
        </p:spPr>
        <p:txBody>
          <a:bodyPr>
            <a:prstTxWarp prst="textNoShape">
              <a:avLst/>
            </a:prstTxWarp>
            <a:spAutoFit/>
          </a:bodyPr>
          <a:lstStyle/>
          <a:p>
            <a:pPr eaLnBrk="0" hangingPunct="0">
              <a:spcBef>
                <a:spcPct val="50000"/>
              </a:spcBef>
            </a:pPr>
            <a:endParaRPr lang="en-US" sz="1800"/>
          </a:p>
        </p:txBody>
      </p:sp>
      <p:sp>
        <p:nvSpPr>
          <p:cNvPr id="16389" name="Text Box 7"/>
          <p:cNvSpPr txBox="1">
            <a:spLocks noChangeArrowheads="1"/>
          </p:cNvSpPr>
          <p:nvPr/>
        </p:nvSpPr>
        <p:spPr bwMode="auto">
          <a:xfrm>
            <a:off x="685800" y="6324600"/>
            <a:ext cx="2514600" cy="396875"/>
          </a:xfrm>
          <a:prstGeom prst="rect">
            <a:avLst/>
          </a:prstGeom>
          <a:noFill/>
          <a:ln w="9525">
            <a:noFill/>
            <a:miter lim="800000"/>
            <a:headEnd/>
            <a:tailEnd/>
          </a:ln>
        </p:spPr>
        <p:txBody>
          <a:bodyPr>
            <a:prstTxWarp prst="textNoShape">
              <a:avLst/>
            </a:prstTxWarp>
            <a:spAutoFit/>
          </a:bodyPr>
          <a:lstStyle/>
          <a:p>
            <a:pPr eaLnBrk="0" hangingPunct="0">
              <a:spcBef>
                <a:spcPct val="50000"/>
              </a:spcBef>
            </a:pPr>
            <a:r>
              <a:rPr lang="en-US" sz="2000" b="1"/>
              <a:t>Morrison / Wells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AutoShape 2"/>
          <p:cNvSpPr>
            <a:spLocks noGrp="1" noChangeArrowheads="1"/>
          </p:cNvSpPr>
          <p:nvPr>
            <p:ph type="title"/>
          </p:nvPr>
        </p:nvSpPr>
        <p:spPr>
          <a:xfrm>
            <a:off x="762000" y="838200"/>
            <a:ext cx="8077200" cy="1066800"/>
          </a:xfrm>
        </p:spPr>
        <p:txBody>
          <a:bodyPr/>
          <a:lstStyle/>
          <a:p>
            <a:pPr eaLnBrk="1" hangingPunct="1"/>
            <a:r>
              <a:rPr lang="en-US" smtClean="0"/>
              <a:t>Upgrading and Replacing Hardware Components (continued)</a:t>
            </a:r>
          </a:p>
        </p:txBody>
      </p:sp>
      <p:sp>
        <p:nvSpPr>
          <p:cNvPr id="27650" name="Rectangle 3"/>
          <p:cNvSpPr>
            <a:spLocks noGrp="1" noChangeArrowheads="1"/>
          </p:cNvSpPr>
          <p:nvPr>
            <p:ph sz="half" idx="1"/>
          </p:nvPr>
        </p:nvSpPr>
        <p:spPr/>
        <p:txBody>
          <a:bodyPr/>
          <a:lstStyle/>
          <a:p>
            <a:pPr eaLnBrk="1" hangingPunct="1"/>
            <a:r>
              <a:rPr lang="en-US" b="1" smtClean="0"/>
              <a:t>Mouse:</a:t>
            </a:r>
          </a:p>
          <a:p>
            <a:r>
              <a:rPr lang="en-US" smtClean="0"/>
              <a:t>You can replace a mouse without replacing any other computer hardware.</a:t>
            </a:r>
          </a:p>
          <a:p>
            <a:pPr eaLnBrk="1" hangingPunct="1"/>
            <a:r>
              <a:rPr lang="en-US" smtClean="0"/>
              <a:t>A touchpad is a pointing device you can use instead of a mouse.</a:t>
            </a:r>
          </a:p>
          <a:p>
            <a:pPr eaLnBrk="1" hangingPunct="1"/>
            <a:endParaRPr lang="en-US" smtClean="0"/>
          </a:p>
          <a:p>
            <a:pPr eaLnBrk="1" hangingPunct="1"/>
            <a:endParaRPr lang="en-US" smtClean="0"/>
          </a:p>
        </p:txBody>
      </p:sp>
      <p:pic>
        <p:nvPicPr>
          <p:cNvPr id="27651" name="Content Placeholder 2"/>
          <p:cNvPicPr>
            <a:picLocks noGrp="1" noChangeAspect="1"/>
          </p:cNvPicPr>
          <p:nvPr>
            <p:ph sz="half" idx="2"/>
          </p:nvPr>
        </p:nvPicPr>
        <p:blipFill>
          <a:blip r:embed="rId2" cstate="print"/>
          <a:srcRect/>
          <a:stretch>
            <a:fillRect/>
          </a:stretch>
        </p:blipFill>
        <p:spPr>
          <a:xfrm>
            <a:off x="4783138" y="3233738"/>
            <a:ext cx="3724275" cy="1981200"/>
          </a:xfrm>
        </p:spPr>
      </p:pic>
      <p:sp>
        <p:nvSpPr>
          <p:cNvPr id="27652" name="Rectangle 13"/>
          <p:cNvSpPr>
            <a:spLocks noGrp="1" noChangeArrowheads="1"/>
          </p:cNvSpPr>
          <p:nvPr>
            <p:ph type="sldNum" sz="quarter" idx="10"/>
          </p:nvPr>
        </p:nvSpPr>
        <p:spPr>
          <a:noFill/>
        </p:spPr>
        <p:txBody>
          <a:bodyPr/>
          <a:lstStyle/>
          <a:p>
            <a:fld id="{A9E5A34F-D3CC-45F4-9EE2-BD14CC241EAE}" type="slidenum">
              <a:rPr lang="en-US" smtClean="0">
                <a:ea typeface="ＭＳ Ｐゴシック" charset="-128"/>
                <a:cs typeface="ＭＳ Ｐゴシック" charset="-128"/>
              </a:rPr>
              <a:pPr/>
              <a:t>10</a:t>
            </a:fld>
            <a:endParaRPr lang="en-US" smtClean="0">
              <a:ea typeface="ＭＳ Ｐゴシック" charset="-128"/>
              <a:cs typeface="ＭＳ Ｐゴシック" charset="-128"/>
            </a:endParaRPr>
          </a:p>
        </p:txBody>
      </p:sp>
      <p:sp>
        <p:nvSpPr>
          <p:cNvPr id="27653"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481947D7-46BC-4E0D-8AB8-BD2A49F0615E}" type="slidenum">
              <a:rPr lang="en-US" sz="2600" b="1">
                <a:solidFill>
                  <a:schemeClr val="bg1"/>
                </a:solidFill>
              </a:rPr>
              <a:pPr/>
              <a:t>10</a:t>
            </a:fld>
            <a:endParaRPr lang="en-US" sz="2600" b="1">
              <a:solidFill>
                <a:schemeClr val="bg1"/>
              </a:solidFill>
            </a:endParaRPr>
          </a:p>
        </p:txBody>
      </p:sp>
      <p:sp>
        <p:nvSpPr>
          <p:cNvPr id="27654"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13E11C4-1BF5-4B9E-A528-88C78AE8643F}" type="slidenum">
              <a:rPr lang="en-US" sz="2600" b="1">
                <a:solidFill>
                  <a:schemeClr val="bg1"/>
                </a:solidFill>
              </a:rPr>
              <a:pPr/>
              <a:t>10</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AutoShape 2"/>
          <p:cNvSpPr>
            <a:spLocks noGrp="1" noChangeArrowheads="1"/>
          </p:cNvSpPr>
          <p:nvPr>
            <p:ph type="title"/>
          </p:nvPr>
        </p:nvSpPr>
        <p:spPr/>
        <p:txBody>
          <a:bodyPr/>
          <a:lstStyle/>
          <a:p>
            <a:pPr eaLnBrk="1" hangingPunct="1"/>
            <a:r>
              <a:rPr lang="en-US" smtClean="0"/>
              <a:t>Performing Preventive Maintenance</a:t>
            </a:r>
          </a:p>
        </p:txBody>
      </p:sp>
      <p:sp>
        <p:nvSpPr>
          <p:cNvPr id="28674" name="Rectangle 3"/>
          <p:cNvSpPr>
            <a:spLocks noGrp="1" noChangeArrowheads="1"/>
          </p:cNvSpPr>
          <p:nvPr>
            <p:ph sz="half" idx="1"/>
          </p:nvPr>
        </p:nvSpPr>
        <p:spPr/>
        <p:txBody>
          <a:bodyPr/>
          <a:lstStyle/>
          <a:p>
            <a:pPr eaLnBrk="1" hangingPunct="1"/>
            <a:r>
              <a:rPr lang="en-US" b="1" smtClean="0"/>
              <a:t>Disk Defragmentation:</a:t>
            </a:r>
          </a:p>
          <a:p>
            <a:r>
              <a:rPr lang="en-US" smtClean="0"/>
              <a:t>Disk fragmentation occurs when data is broken up into many pieces that are not stored close together.</a:t>
            </a:r>
          </a:p>
          <a:p>
            <a:pPr eaLnBrk="1" hangingPunct="1"/>
            <a:endParaRPr lang="en-US" smtClean="0"/>
          </a:p>
          <a:p>
            <a:pPr eaLnBrk="1" hangingPunct="1"/>
            <a:endParaRPr lang="en-US" smtClean="0"/>
          </a:p>
        </p:txBody>
      </p:sp>
      <p:pic>
        <p:nvPicPr>
          <p:cNvPr id="28675" name="Content Placeholder 2"/>
          <p:cNvPicPr>
            <a:picLocks noGrp="1" noChangeAspect="1"/>
          </p:cNvPicPr>
          <p:nvPr>
            <p:ph sz="half" idx="2"/>
          </p:nvPr>
        </p:nvPicPr>
        <p:blipFill>
          <a:blip r:embed="rId2" cstate="print"/>
          <a:srcRect/>
          <a:stretch>
            <a:fillRect/>
          </a:stretch>
        </p:blipFill>
        <p:spPr>
          <a:xfrm>
            <a:off x="4760913" y="2855913"/>
            <a:ext cx="3770312" cy="2736850"/>
          </a:xfrm>
        </p:spPr>
      </p:pic>
      <p:sp>
        <p:nvSpPr>
          <p:cNvPr id="28676" name="Rectangle 13"/>
          <p:cNvSpPr>
            <a:spLocks noGrp="1" noChangeArrowheads="1"/>
          </p:cNvSpPr>
          <p:nvPr>
            <p:ph type="sldNum" sz="quarter" idx="10"/>
          </p:nvPr>
        </p:nvSpPr>
        <p:spPr>
          <a:noFill/>
        </p:spPr>
        <p:txBody>
          <a:bodyPr/>
          <a:lstStyle/>
          <a:p>
            <a:fld id="{C89B55E8-BC08-46B8-9FC1-24C6A0C27510}" type="slidenum">
              <a:rPr lang="en-US" smtClean="0">
                <a:ea typeface="ＭＳ Ｐゴシック" charset="-128"/>
                <a:cs typeface="ＭＳ Ｐゴシック" charset="-128"/>
              </a:rPr>
              <a:pPr/>
              <a:t>11</a:t>
            </a:fld>
            <a:endParaRPr lang="en-US" smtClean="0">
              <a:ea typeface="ＭＳ Ｐゴシック" charset="-128"/>
              <a:cs typeface="ＭＳ Ｐゴシック" charset="-128"/>
            </a:endParaRPr>
          </a:p>
        </p:txBody>
      </p:sp>
      <p:sp>
        <p:nvSpPr>
          <p:cNvPr id="28677"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5DE1164-1024-4DAF-B67E-455C01E8F2B4}" type="slidenum">
              <a:rPr lang="en-US" sz="2600" b="1">
                <a:solidFill>
                  <a:schemeClr val="bg1"/>
                </a:solidFill>
              </a:rPr>
              <a:pPr/>
              <a:t>11</a:t>
            </a:fld>
            <a:endParaRPr lang="en-US" sz="2600" b="1">
              <a:solidFill>
                <a:schemeClr val="bg1"/>
              </a:solidFill>
            </a:endParaRPr>
          </a:p>
        </p:txBody>
      </p:sp>
      <p:sp>
        <p:nvSpPr>
          <p:cNvPr id="28678"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63BC764-C645-4918-813B-1A18107705C6}" type="slidenum">
              <a:rPr lang="en-US" sz="2600" b="1">
                <a:solidFill>
                  <a:schemeClr val="bg1"/>
                </a:solidFill>
              </a:rPr>
              <a:pPr/>
              <a:t>11</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AutoShape 2"/>
          <p:cNvSpPr>
            <a:spLocks noGrp="1" noChangeArrowheads="1"/>
          </p:cNvSpPr>
          <p:nvPr>
            <p:ph type="title"/>
          </p:nvPr>
        </p:nvSpPr>
        <p:spPr/>
        <p:txBody>
          <a:bodyPr/>
          <a:lstStyle/>
          <a:p>
            <a:pPr eaLnBrk="1" hangingPunct="1"/>
            <a:r>
              <a:rPr lang="en-US" smtClean="0"/>
              <a:t>Performing Preventive Maintenance (continued)</a:t>
            </a:r>
          </a:p>
        </p:txBody>
      </p:sp>
      <p:sp>
        <p:nvSpPr>
          <p:cNvPr id="29698" name="Rectangle 3"/>
          <p:cNvSpPr>
            <a:spLocks noGrp="1" noChangeArrowheads="1"/>
          </p:cNvSpPr>
          <p:nvPr>
            <p:ph sz="half" idx="1"/>
          </p:nvPr>
        </p:nvSpPr>
        <p:spPr/>
        <p:txBody>
          <a:bodyPr/>
          <a:lstStyle/>
          <a:p>
            <a:pPr eaLnBrk="1" hangingPunct="1"/>
            <a:r>
              <a:rPr lang="en-US" b="1" smtClean="0"/>
              <a:t>Recycle Bin:</a:t>
            </a:r>
          </a:p>
          <a:p>
            <a:r>
              <a:rPr lang="en-US" smtClean="0"/>
              <a:t>The Windows Recycle Bin is a holding area for files and folders before their final deletion from a storage device.</a:t>
            </a:r>
          </a:p>
          <a:p>
            <a:pPr eaLnBrk="1" hangingPunct="1"/>
            <a:endParaRPr lang="en-US" smtClean="0"/>
          </a:p>
          <a:p>
            <a:pPr eaLnBrk="1" hangingPunct="1"/>
            <a:endParaRPr lang="en-US" smtClean="0"/>
          </a:p>
        </p:txBody>
      </p:sp>
      <p:pic>
        <p:nvPicPr>
          <p:cNvPr id="29699" name="Content Placeholder 2"/>
          <p:cNvPicPr>
            <a:picLocks noGrp="1" noChangeAspect="1"/>
          </p:cNvPicPr>
          <p:nvPr>
            <p:ph sz="half" idx="2"/>
          </p:nvPr>
        </p:nvPicPr>
        <p:blipFill>
          <a:blip r:embed="rId2" cstate="print"/>
          <a:srcRect/>
          <a:stretch>
            <a:fillRect/>
          </a:stretch>
        </p:blipFill>
        <p:spPr>
          <a:xfrm>
            <a:off x="4760913" y="2751138"/>
            <a:ext cx="3770312" cy="2946400"/>
          </a:xfrm>
        </p:spPr>
      </p:pic>
      <p:sp>
        <p:nvSpPr>
          <p:cNvPr id="29700" name="Rectangle 13"/>
          <p:cNvSpPr>
            <a:spLocks noGrp="1" noChangeArrowheads="1"/>
          </p:cNvSpPr>
          <p:nvPr>
            <p:ph type="sldNum" sz="quarter" idx="10"/>
          </p:nvPr>
        </p:nvSpPr>
        <p:spPr>
          <a:noFill/>
        </p:spPr>
        <p:txBody>
          <a:bodyPr/>
          <a:lstStyle/>
          <a:p>
            <a:fld id="{B03724C0-58A0-42E9-AD3E-412EABC75D5D}" type="slidenum">
              <a:rPr lang="en-US" smtClean="0">
                <a:ea typeface="ＭＳ Ｐゴシック" charset="-128"/>
                <a:cs typeface="ＭＳ Ｐゴシック" charset="-128"/>
              </a:rPr>
              <a:pPr/>
              <a:t>12</a:t>
            </a:fld>
            <a:endParaRPr lang="en-US" smtClean="0">
              <a:ea typeface="ＭＳ Ｐゴシック" charset="-128"/>
              <a:cs typeface="ＭＳ Ｐゴシック" charset="-128"/>
            </a:endParaRPr>
          </a:p>
        </p:txBody>
      </p:sp>
      <p:sp>
        <p:nvSpPr>
          <p:cNvPr id="29701"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2BDCB5D-4F0E-4908-B5E0-EEF13495E62E}" type="slidenum">
              <a:rPr lang="en-US" sz="2600" b="1">
                <a:solidFill>
                  <a:schemeClr val="bg1"/>
                </a:solidFill>
              </a:rPr>
              <a:pPr/>
              <a:t>12</a:t>
            </a:fld>
            <a:endParaRPr lang="en-US" sz="2600" b="1">
              <a:solidFill>
                <a:schemeClr val="bg1"/>
              </a:solidFill>
            </a:endParaRPr>
          </a:p>
        </p:txBody>
      </p:sp>
      <p:sp>
        <p:nvSpPr>
          <p:cNvPr id="29702"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BA3F8E1B-5D46-40DD-A54F-3A1AF36EEB63}" type="slidenum">
              <a:rPr lang="en-US" sz="2600" b="1">
                <a:solidFill>
                  <a:schemeClr val="bg1"/>
                </a:solidFill>
              </a:rPr>
              <a:pPr/>
              <a:t>12</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3"/>
          <p:cNvSpPr>
            <a:spLocks noGrp="1" noChangeArrowheads="1"/>
          </p:cNvSpPr>
          <p:nvPr>
            <p:ph type="sldNum" sz="quarter" idx="10"/>
          </p:nvPr>
        </p:nvSpPr>
        <p:spPr>
          <a:noFill/>
        </p:spPr>
        <p:txBody>
          <a:bodyPr/>
          <a:lstStyle/>
          <a:p>
            <a:fld id="{5FD3275B-57A2-4185-AE8E-5671F762CF9B}" type="slidenum">
              <a:rPr lang="en-US" smtClean="0">
                <a:ea typeface="ＭＳ Ｐゴシック" charset="-128"/>
                <a:cs typeface="ＭＳ Ｐゴシック" charset="-128"/>
              </a:rPr>
              <a:pPr/>
              <a:t>13</a:t>
            </a:fld>
            <a:endParaRPr lang="en-US" smtClean="0">
              <a:ea typeface="ＭＳ Ｐゴシック" charset="-128"/>
              <a:cs typeface="ＭＳ Ｐゴシック" charset="-128"/>
            </a:endParaRPr>
          </a:p>
        </p:txBody>
      </p:sp>
      <p:sp>
        <p:nvSpPr>
          <p:cNvPr id="3072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2407D20-1FF7-4B25-8271-9BF561716C94}" type="slidenum">
              <a:rPr lang="en-US" sz="2600" b="1">
                <a:solidFill>
                  <a:schemeClr val="bg1"/>
                </a:solidFill>
              </a:rPr>
              <a:pPr/>
              <a:t>13</a:t>
            </a:fld>
            <a:endParaRPr lang="en-US" sz="2600" b="1">
              <a:solidFill>
                <a:schemeClr val="bg1"/>
              </a:solidFill>
            </a:endParaRPr>
          </a:p>
        </p:txBody>
      </p:sp>
      <p:sp>
        <p:nvSpPr>
          <p:cNvPr id="30723"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954CB65-FC22-4C46-9B32-5C5DABA5B82F}" type="slidenum">
              <a:rPr lang="en-US" sz="2600" b="1">
                <a:solidFill>
                  <a:schemeClr val="bg1"/>
                </a:solidFill>
              </a:rPr>
              <a:pPr/>
              <a:t>13</a:t>
            </a:fld>
            <a:endParaRPr lang="en-US" sz="2600" b="1">
              <a:solidFill>
                <a:schemeClr val="bg1"/>
              </a:solidFill>
            </a:endParaRPr>
          </a:p>
        </p:txBody>
      </p:sp>
      <p:sp>
        <p:nvSpPr>
          <p:cNvPr id="30724" name="AutoShape 2"/>
          <p:cNvSpPr>
            <a:spLocks noGrp="1" noChangeArrowheads="1"/>
          </p:cNvSpPr>
          <p:nvPr>
            <p:ph type="title"/>
          </p:nvPr>
        </p:nvSpPr>
        <p:spPr>
          <a:xfrm>
            <a:off x="762000" y="762000"/>
            <a:ext cx="8153400" cy="1143000"/>
          </a:xfrm>
        </p:spPr>
        <p:txBody>
          <a:bodyPr/>
          <a:lstStyle/>
          <a:p>
            <a:pPr eaLnBrk="1" hangingPunct="1"/>
            <a:r>
              <a:rPr lang="en-US" smtClean="0"/>
              <a:t>Performing Preventive Maintenance (continued)</a:t>
            </a:r>
          </a:p>
        </p:txBody>
      </p:sp>
      <p:sp>
        <p:nvSpPr>
          <p:cNvPr id="30725" name="Rectangle 3"/>
          <p:cNvSpPr>
            <a:spLocks noGrp="1" noChangeArrowheads="1"/>
          </p:cNvSpPr>
          <p:nvPr>
            <p:ph type="body" idx="1"/>
          </p:nvPr>
        </p:nvSpPr>
        <p:spPr>
          <a:xfrm>
            <a:off x="838200" y="2362200"/>
            <a:ext cx="7693025" cy="3962400"/>
          </a:xfrm>
        </p:spPr>
        <p:txBody>
          <a:bodyPr/>
          <a:lstStyle/>
          <a:p>
            <a:pPr eaLnBrk="1" hangingPunct="1"/>
            <a:r>
              <a:rPr lang="en-US" b="1" smtClean="0"/>
              <a:t>Temporary Files:</a:t>
            </a:r>
          </a:p>
          <a:p>
            <a:pPr eaLnBrk="1" hangingPunct="1"/>
            <a:r>
              <a:rPr lang="en-US" smtClean="0"/>
              <a:t>Temporary files normally exist only during the current session of the program.</a:t>
            </a:r>
          </a:p>
          <a:p>
            <a:pPr eaLnBrk="1" hangingPunct="1"/>
            <a:r>
              <a:rPr lang="en-US" b="1" smtClean="0"/>
              <a:t>Cookies:</a:t>
            </a:r>
          </a:p>
          <a:p>
            <a:pPr eaLnBrk="1" hangingPunct="1"/>
            <a:r>
              <a:rPr lang="en-US" smtClean="0"/>
              <a:t>A cookie is a small text file that a Web site uses to identify a specific computer.</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3"/>
          <p:cNvSpPr>
            <a:spLocks noGrp="1" noChangeArrowheads="1"/>
          </p:cNvSpPr>
          <p:nvPr>
            <p:ph type="sldNum" sz="quarter" idx="10"/>
          </p:nvPr>
        </p:nvSpPr>
        <p:spPr>
          <a:noFill/>
        </p:spPr>
        <p:txBody>
          <a:bodyPr/>
          <a:lstStyle/>
          <a:p>
            <a:fld id="{D6F9C69C-61F6-4C3A-A40F-3A7C82639AF1}" type="slidenum">
              <a:rPr lang="en-US" smtClean="0">
                <a:ea typeface="ＭＳ Ｐゴシック" charset="-128"/>
                <a:cs typeface="ＭＳ Ｐゴシック" charset="-128"/>
              </a:rPr>
              <a:pPr/>
              <a:t>14</a:t>
            </a:fld>
            <a:endParaRPr lang="en-US" smtClean="0">
              <a:ea typeface="ＭＳ Ｐゴシック" charset="-128"/>
              <a:cs typeface="ＭＳ Ｐゴシック" charset="-128"/>
            </a:endParaRPr>
          </a:p>
        </p:txBody>
      </p:sp>
      <p:sp>
        <p:nvSpPr>
          <p:cNvPr id="3174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63D9C82-5408-454D-B723-E45701DB5E0F}" type="slidenum">
              <a:rPr lang="en-US" sz="2600" b="1">
                <a:solidFill>
                  <a:schemeClr val="bg1"/>
                </a:solidFill>
              </a:rPr>
              <a:pPr/>
              <a:t>14</a:t>
            </a:fld>
            <a:endParaRPr lang="en-US" sz="2600" b="1">
              <a:solidFill>
                <a:schemeClr val="bg1"/>
              </a:solidFill>
            </a:endParaRPr>
          </a:p>
        </p:txBody>
      </p:sp>
      <p:sp>
        <p:nvSpPr>
          <p:cNvPr id="3174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B987C05-450F-4D0E-95E0-EF2837C0FA14}" type="slidenum">
              <a:rPr lang="en-US" sz="2600" b="1">
                <a:solidFill>
                  <a:schemeClr val="bg1"/>
                </a:solidFill>
              </a:rPr>
              <a:pPr/>
              <a:t>14</a:t>
            </a:fld>
            <a:endParaRPr lang="en-US" sz="2600" b="1">
              <a:solidFill>
                <a:schemeClr val="bg1"/>
              </a:solidFill>
            </a:endParaRPr>
          </a:p>
        </p:txBody>
      </p:sp>
      <p:sp>
        <p:nvSpPr>
          <p:cNvPr id="31748" name="AutoShape 2"/>
          <p:cNvSpPr>
            <a:spLocks noGrp="1" noChangeArrowheads="1"/>
          </p:cNvSpPr>
          <p:nvPr>
            <p:ph type="title"/>
          </p:nvPr>
        </p:nvSpPr>
        <p:spPr>
          <a:xfrm>
            <a:off x="762000" y="762000"/>
            <a:ext cx="8153400" cy="1143000"/>
          </a:xfrm>
        </p:spPr>
        <p:txBody>
          <a:bodyPr/>
          <a:lstStyle/>
          <a:p>
            <a:pPr eaLnBrk="1" hangingPunct="1"/>
            <a:r>
              <a:rPr lang="en-US" smtClean="0"/>
              <a:t>Requesting Specialized Maintenance</a:t>
            </a:r>
          </a:p>
        </p:txBody>
      </p:sp>
      <p:sp>
        <p:nvSpPr>
          <p:cNvPr id="31749" name="Rectangle 3"/>
          <p:cNvSpPr>
            <a:spLocks noGrp="1" noChangeArrowheads="1"/>
          </p:cNvSpPr>
          <p:nvPr>
            <p:ph type="body" idx="1"/>
          </p:nvPr>
        </p:nvSpPr>
        <p:spPr>
          <a:xfrm>
            <a:off x="838200" y="2362200"/>
            <a:ext cx="7693025" cy="3962400"/>
          </a:xfrm>
        </p:spPr>
        <p:txBody>
          <a:bodyPr/>
          <a:lstStyle/>
          <a:p>
            <a:r>
              <a:rPr lang="en-US" smtClean="0"/>
              <a:t>Generally should be performed by a computer professional:</a:t>
            </a:r>
          </a:p>
          <a:p>
            <a:pPr lvl="1"/>
            <a:r>
              <a:rPr lang="en-US" smtClean="0"/>
              <a:t>Replacing the power supply or opening the power supply case</a:t>
            </a:r>
          </a:p>
          <a:p>
            <a:pPr lvl="1"/>
            <a:r>
              <a:rPr lang="en-US" smtClean="0"/>
              <a:t>Replacing other electrical components</a:t>
            </a:r>
          </a:p>
          <a:p>
            <a:pPr lvl="1"/>
            <a:r>
              <a:rPr lang="en-US" smtClean="0"/>
              <a:t>Replacing the processor</a:t>
            </a:r>
          </a:p>
          <a:p>
            <a:pPr lvl="1"/>
            <a:r>
              <a:rPr lang="en-US" smtClean="0"/>
              <a:t>Replacing or adding a hard disk</a:t>
            </a:r>
          </a:p>
          <a:p>
            <a:pPr lvl="1"/>
            <a:r>
              <a:rPr lang="en-US" smtClean="0"/>
              <a:t>Replacing or adding additional RAM</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3"/>
          <p:cNvSpPr>
            <a:spLocks noGrp="1" noChangeArrowheads="1"/>
          </p:cNvSpPr>
          <p:nvPr>
            <p:ph type="sldNum" sz="quarter" idx="10"/>
          </p:nvPr>
        </p:nvSpPr>
        <p:spPr>
          <a:noFill/>
        </p:spPr>
        <p:txBody>
          <a:bodyPr/>
          <a:lstStyle/>
          <a:p>
            <a:fld id="{BE46521A-1EA8-4B9C-A7CB-6988431C5883}" type="slidenum">
              <a:rPr lang="en-US" smtClean="0">
                <a:ea typeface="ＭＳ Ｐゴシック" charset="-128"/>
                <a:cs typeface="ＭＳ Ｐゴシック" charset="-128"/>
              </a:rPr>
              <a:pPr/>
              <a:t>15</a:t>
            </a:fld>
            <a:endParaRPr lang="en-US" smtClean="0">
              <a:ea typeface="ＭＳ Ｐゴシック" charset="-128"/>
              <a:cs typeface="ＭＳ Ｐゴシック" charset="-128"/>
            </a:endParaRPr>
          </a:p>
        </p:txBody>
      </p:sp>
      <p:sp>
        <p:nvSpPr>
          <p:cNvPr id="32770"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15948C5-FDC9-45E0-8E45-2673E3CDE772}" type="slidenum">
              <a:rPr lang="en-US" sz="2600" b="1">
                <a:solidFill>
                  <a:schemeClr val="bg1"/>
                </a:solidFill>
              </a:rPr>
              <a:pPr/>
              <a:t>15</a:t>
            </a:fld>
            <a:endParaRPr lang="en-US" sz="2600" b="1">
              <a:solidFill>
                <a:schemeClr val="bg1"/>
              </a:solidFill>
            </a:endParaRPr>
          </a:p>
        </p:txBody>
      </p:sp>
      <p:sp>
        <p:nvSpPr>
          <p:cNvPr id="32771" name="Title 1"/>
          <p:cNvSpPr>
            <a:spLocks noGrp="1"/>
          </p:cNvSpPr>
          <p:nvPr>
            <p:ph type="title"/>
          </p:nvPr>
        </p:nvSpPr>
        <p:spPr/>
        <p:txBody>
          <a:bodyPr/>
          <a:lstStyle/>
          <a:p>
            <a:pPr eaLnBrk="1" hangingPunct="1"/>
            <a:r>
              <a:rPr lang="en-US" smtClean="0"/>
              <a:t>Summary</a:t>
            </a:r>
          </a:p>
        </p:txBody>
      </p:sp>
      <p:sp>
        <p:nvSpPr>
          <p:cNvPr id="32772" name="Content Placeholder 2"/>
          <p:cNvSpPr>
            <a:spLocks noGrp="1"/>
          </p:cNvSpPr>
          <p:nvPr>
            <p:ph idx="1"/>
          </p:nvPr>
        </p:nvSpPr>
        <p:spPr/>
        <p:txBody>
          <a:bodyPr/>
          <a:lstStyle/>
          <a:p>
            <a:pPr eaLnBrk="1" hangingPunct="1">
              <a:buFont typeface="Wingdings" charset="2"/>
              <a:buNone/>
            </a:pPr>
            <a:r>
              <a:rPr lang="en-US" sz="2400" smtClean="0"/>
              <a:t>In this lesson, you learned:</a:t>
            </a:r>
          </a:p>
          <a:p>
            <a:r>
              <a:rPr lang="en-US" sz="2400" smtClean="0"/>
              <a:t>A computer requires maintenance on a regular schedule to prevent problems such as the degrading of hard disk performance and monitor trouble.</a:t>
            </a:r>
          </a:p>
          <a:p>
            <a:r>
              <a:rPr lang="en-US" sz="2400" smtClean="0"/>
              <a:t>Damaged and poorly maintained cables can prevent peripheral devices from communicating with the computer. Unorganized and unprotected cables can also create safety hazards. Cable management should therefore be part of a regular computer maintenance routine.</a:t>
            </a:r>
          </a:p>
        </p:txBody>
      </p:sp>
      <p:sp>
        <p:nvSpPr>
          <p:cNvPr id="32773"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8FF3F140-AF02-4792-9813-E0F19EBAC1E6}" type="slidenum">
              <a:rPr lang="en-US" sz="2600" b="1">
                <a:solidFill>
                  <a:schemeClr val="bg1"/>
                </a:solidFill>
              </a:rPr>
              <a:pPr/>
              <a:t>15</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3"/>
          <p:cNvSpPr>
            <a:spLocks noGrp="1" noChangeArrowheads="1"/>
          </p:cNvSpPr>
          <p:nvPr>
            <p:ph type="sldNum" sz="quarter" idx="10"/>
          </p:nvPr>
        </p:nvSpPr>
        <p:spPr>
          <a:noFill/>
        </p:spPr>
        <p:txBody>
          <a:bodyPr/>
          <a:lstStyle/>
          <a:p>
            <a:fld id="{AC2E6317-FDC3-444F-8744-27373E891970}" type="slidenum">
              <a:rPr lang="en-US" smtClean="0">
                <a:ea typeface="ＭＳ Ｐゴシック" charset="-128"/>
                <a:cs typeface="ＭＳ Ｐゴシック" charset="-128"/>
              </a:rPr>
              <a:pPr/>
              <a:t>16</a:t>
            </a:fld>
            <a:endParaRPr lang="en-US" smtClean="0">
              <a:ea typeface="ＭＳ Ｐゴシック" charset="-128"/>
              <a:cs typeface="ＭＳ Ｐゴシック" charset="-128"/>
            </a:endParaRPr>
          </a:p>
        </p:txBody>
      </p:sp>
      <p:sp>
        <p:nvSpPr>
          <p:cNvPr id="3379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2F37DAB-4BB2-4A89-841B-EFBC9E78801A}" type="slidenum">
              <a:rPr lang="en-US" sz="2600" b="1">
                <a:solidFill>
                  <a:schemeClr val="bg1"/>
                </a:solidFill>
              </a:rPr>
              <a:pPr/>
              <a:t>16</a:t>
            </a:fld>
            <a:endParaRPr lang="en-US" sz="2600" b="1">
              <a:solidFill>
                <a:schemeClr val="bg1"/>
              </a:solidFill>
            </a:endParaRPr>
          </a:p>
        </p:txBody>
      </p:sp>
      <p:sp>
        <p:nvSpPr>
          <p:cNvPr id="33795" name="Title 1"/>
          <p:cNvSpPr>
            <a:spLocks noGrp="1"/>
          </p:cNvSpPr>
          <p:nvPr>
            <p:ph type="title"/>
          </p:nvPr>
        </p:nvSpPr>
        <p:spPr/>
        <p:txBody>
          <a:bodyPr/>
          <a:lstStyle/>
          <a:p>
            <a:pPr eaLnBrk="1" hangingPunct="1"/>
            <a:r>
              <a:rPr lang="en-US" smtClean="0"/>
              <a:t>Summary (continued)</a:t>
            </a:r>
          </a:p>
        </p:txBody>
      </p:sp>
      <p:sp>
        <p:nvSpPr>
          <p:cNvPr id="33796" name="Content Placeholder 2"/>
          <p:cNvSpPr>
            <a:spLocks noGrp="1"/>
          </p:cNvSpPr>
          <p:nvPr>
            <p:ph idx="1"/>
          </p:nvPr>
        </p:nvSpPr>
        <p:spPr/>
        <p:txBody>
          <a:bodyPr/>
          <a:lstStyle/>
          <a:p>
            <a:r>
              <a:rPr lang="en-US" smtClean="0"/>
              <a:t>To maintain the computer keyboard, use a can of compressed air to remove the dust from the keyboard every six months.</a:t>
            </a:r>
          </a:p>
          <a:p>
            <a:r>
              <a:rPr lang="en-US" smtClean="0"/>
              <a:t>Clean a mechanical mouse by removing its cover, removing debris from the roller and the ball, and then reassembling the mouse.</a:t>
            </a:r>
          </a:p>
        </p:txBody>
      </p:sp>
      <p:sp>
        <p:nvSpPr>
          <p:cNvPr id="33797"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9A4DA7D-E9B1-4671-BFB4-DA3E5F8F50BA}" type="slidenum">
              <a:rPr lang="en-US" sz="2600" b="1">
                <a:solidFill>
                  <a:schemeClr val="bg1"/>
                </a:solidFill>
              </a:rPr>
              <a:pPr/>
              <a:t>16</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3"/>
          <p:cNvSpPr>
            <a:spLocks noGrp="1" noChangeArrowheads="1"/>
          </p:cNvSpPr>
          <p:nvPr>
            <p:ph type="sldNum" sz="quarter" idx="10"/>
          </p:nvPr>
        </p:nvSpPr>
        <p:spPr>
          <a:noFill/>
        </p:spPr>
        <p:txBody>
          <a:bodyPr/>
          <a:lstStyle/>
          <a:p>
            <a:fld id="{7C9692F0-6B8C-4340-850A-F8FBCA356416}" type="slidenum">
              <a:rPr lang="en-US" smtClean="0">
                <a:ea typeface="ＭＳ Ｐゴシック" charset="-128"/>
                <a:cs typeface="ＭＳ Ｐゴシック" charset="-128"/>
              </a:rPr>
              <a:pPr/>
              <a:t>17</a:t>
            </a:fld>
            <a:endParaRPr lang="en-US" smtClean="0">
              <a:ea typeface="ＭＳ Ｐゴシック" charset="-128"/>
              <a:cs typeface="ＭＳ Ｐゴシック" charset="-128"/>
            </a:endParaRPr>
          </a:p>
        </p:txBody>
      </p:sp>
      <p:sp>
        <p:nvSpPr>
          <p:cNvPr id="3481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6B4E46C-E292-4EEF-88C3-EA61854F3F66}" type="slidenum">
              <a:rPr lang="en-US" sz="2600" b="1">
                <a:solidFill>
                  <a:schemeClr val="bg1"/>
                </a:solidFill>
              </a:rPr>
              <a:pPr/>
              <a:t>17</a:t>
            </a:fld>
            <a:endParaRPr lang="en-US" sz="2600" b="1">
              <a:solidFill>
                <a:schemeClr val="bg1"/>
              </a:solidFill>
            </a:endParaRPr>
          </a:p>
        </p:txBody>
      </p:sp>
      <p:sp>
        <p:nvSpPr>
          <p:cNvPr id="34819" name="Title 1"/>
          <p:cNvSpPr>
            <a:spLocks noGrp="1"/>
          </p:cNvSpPr>
          <p:nvPr>
            <p:ph type="title"/>
          </p:nvPr>
        </p:nvSpPr>
        <p:spPr/>
        <p:txBody>
          <a:bodyPr/>
          <a:lstStyle/>
          <a:p>
            <a:pPr eaLnBrk="1" hangingPunct="1"/>
            <a:r>
              <a:rPr lang="en-US" smtClean="0"/>
              <a:t>Summary (continued)</a:t>
            </a:r>
          </a:p>
        </p:txBody>
      </p:sp>
      <p:sp>
        <p:nvSpPr>
          <p:cNvPr id="34820" name="Content Placeholder 2"/>
          <p:cNvSpPr>
            <a:spLocks noGrp="1"/>
          </p:cNvSpPr>
          <p:nvPr>
            <p:ph idx="1"/>
          </p:nvPr>
        </p:nvSpPr>
        <p:spPr/>
        <p:txBody>
          <a:bodyPr/>
          <a:lstStyle/>
          <a:p>
            <a:r>
              <a:rPr lang="en-US" sz="2400" smtClean="0"/>
              <a:t>Printer maintenance helps to prevent common printing problems. Many inkjet printers have a self-cleaning mode. If yours does not, use an inkjet cleaning cartridge to flush dirt and debris out of clogged printer nozzles. Clean a laser printer when you change the toner cartridge.</a:t>
            </a:r>
          </a:p>
          <a:p>
            <a:r>
              <a:rPr lang="en-US" sz="2400" smtClean="0"/>
              <a:t>Adding computer memory (RAM) often provides the best value for increasing overall system performance.</a:t>
            </a:r>
          </a:p>
        </p:txBody>
      </p:sp>
      <p:sp>
        <p:nvSpPr>
          <p:cNvPr id="34821"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EC437408-20DD-4B1D-AF2B-B7C3FBC0DF58}" type="slidenum">
              <a:rPr lang="en-US" sz="2600" b="1">
                <a:solidFill>
                  <a:schemeClr val="bg1"/>
                </a:solidFill>
              </a:rPr>
              <a:pPr/>
              <a:t>17</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3"/>
          <p:cNvSpPr>
            <a:spLocks noGrp="1" noChangeArrowheads="1"/>
          </p:cNvSpPr>
          <p:nvPr>
            <p:ph type="sldNum" sz="quarter" idx="10"/>
          </p:nvPr>
        </p:nvSpPr>
        <p:spPr>
          <a:noFill/>
        </p:spPr>
        <p:txBody>
          <a:bodyPr/>
          <a:lstStyle/>
          <a:p>
            <a:fld id="{DE45443B-9FC2-42E1-B39A-59653A818E4D}" type="slidenum">
              <a:rPr lang="en-US" smtClean="0">
                <a:ea typeface="ＭＳ Ｐゴシック" charset="-128"/>
                <a:cs typeface="ＭＳ Ｐゴシック" charset="-128"/>
              </a:rPr>
              <a:pPr/>
              <a:t>18</a:t>
            </a:fld>
            <a:endParaRPr lang="en-US" smtClean="0">
              <a:ea typeface="ＭＳ Ｐゴシック" charset="-128"/>
              <a:cs typeface="ＭＳ Ｐゴシック" charset="-128"/>
            </a:endParaRPr>
          </a:p>
        </p:txBody>
      </p:sp>
      <p:sp>
        <p:nvSpPr>
          <p:cNvPr id="3584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45821DD-3703-4408-9E66-CD3B3C39F94E}" type="slidenum">
              <a:rPr lang="en-US" sz="2600" b="1">
                <a:solidFill>
                  <a:schemeClr val="bg1"/>
                </a:solidFill>
              </a:rPr>
              <a:pPr/>
              <a:t>18</a:t>
            </a:fld>
            <a:endParaRPr lang="en-US" sz="2600" b="1">
              <a:solidFill>
                <a:schemeClr val="bg1"/>
              </a:solidFill>
            </a:endParaRPr>
          </a:p>
        </p:txBody>
      </p:sp>
      <p:sp>
        <p:nvSpPr>
          <p:cNvPr id="35843" name="Title 1"/>
          <p:cNvSpPr>
            <a:spLocks noGrp="1"/>
          </p:cNvSpPr>
          <p:nvPr>
            <p:ph type="title"/>
          </p:nvPr>
        </p:nvSpPr>
        <p:spPr/>
        <p:txBody>
          <a:bodyPr/>
          <a:lstStyle/>
          <a:p>
            <a:pPr eaLnBrk="1" hangingPunct="1"/>
            <a:r>
              <a:rPr lang="en-US" smtClean="0"/>
              <a:t>Summary (continued)</a:t>
            </a:r>
          </a:p>
        </p:txBody>
      </p:sp>
      <p:sp>
        <p:nvSpPr>
          <p:cNvPr id="35844" name="Content Placeholder 2"/>
          <p:cNvSpPr>
            <a:spLocks noGrp="1"/>
          </p:cNvSpPr>
          <p:nvPr>
            <p:ph idx="1"/>
          </p:nvPr>
        </p:nvSpPr>
        <p:spPr/>
        <p:txBody>
          <a:bodyPr/>
          <a:lstStyle/>
          <a:p>
            <a:r>
              <a:rPr lang="en-US" sz="2200" smtClean="0"/>
              <a:t>All computers slow down as you work with them. To improve or maintain computer efficiency, periodically use Windows tools to defragment hard drives, empty the Recycle Bin, delete temporary files, and remove cookies.</a:t>
            </a:r>
          </a:p>
          <a:p>
            <a:r>
              <a:rPr lang="en-US" sz="2200" smtClean="0"/>
              <a:t>Some maintenance procedures are not suitable for the average computer user and should be performed by a computer professional, such as replacing the power supply or opening the power supply case, replacing other electrical components, including the processor and RAM, and adding an internal hard disk.</a:t>
            </a:r>
          </a:p>
        </p:txBody>
      </p:sp>
      <p:sp>
        <p:nvSpPr>
          <p:cNvPr id="35845" name="Slide Number Placeholder 3"/>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0B6DEAE4-551C-4517-B5F3-B9D77C620EFF}" type="slidenum">
              <a:rPr lang="en-US" sz="2600" b="1">
                <a:solidFill>
                  <a:schemeClr val="bg1"/>
                </a:solidFill>
              </a:rPr>
              <a:pPr/>
              <a:t>18</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3"/>
          <p:cNvSpPr>
            <a:spLocks noGrp="1" noChangeArrowheads="1"/>
          </p:cNvSpPr>
          <p:nvPr>
            <p:ph type="sldNum" sz="quarter" idx="10"/>
          </p:nvPr>
        </p:nvSpPr>
        <p:spPr>
          <a:noFill/>
        </p:spPr>
        <p:txBody>
          <a:bodyPr/>
          <a:lstStyle/>
          <a:p>
            <a:fld id="{B292C970-440D-416D-8669-E70170F14CE9}" type="slidenum">
              <a:rPr lang="en-US" smtClean="0">
                <a:ea typeface="ＭＳ Ｐゴシック" charset="-128"/>
                <a:cs typeface="ＭＳ Ｐゴシック" charset="-128"/>
              </a:rPr>
              <a:pPr/>
              <a:t>2</a:t>
            </a:fld>
            <a:endParaRPr lang="en-US" smtClean="0">
              <a:ea typeface="ＭＳ Ｐゴシック" charset="-128"/>
              <a:cs typeface="ＭＳ Ｐゴシック" charset="-128"/>
            </a:endParaRPr>
          </a:p>
        </p:txBody>
      </p:sp>
      <p:sp>
        <p:nvSpPr>
          <p:cNvPr id="18434"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719D61B-FF7A-4DC9-8F76-8732EACA2C75}" type="slidenum">
              <a:rPr lang="en-US" sz="2600" b="1">
                <a:solidFill>
                  <a:schemeClr val="bg1"/>
                </a:solidFill>
              </a:rPr>
              <a:pPr/>
              <a:t>2</a:t>
            </a:fld>
            <a:endParaRPr lang="en-US" sz="2600" b="1">
              <a:solidFill>
                <a:schemeClr val="bg1"/>
              </a:solidFill>
            </a:endParaRPr>
          </a:p>
        </p:txBody>
      </p:sp>
      <p:sp>
        <p:nvSpPr>
          <p:cNvPr id="18435"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EE02DFC-ED83-44DE-BA43-4DBE41768FE1}" type="slidenum">
              <a:rPr lang="en-US" sz="2600" b="1">
                <a:solidFill>
                  <a:schemeClr val="bg1"/>
                </a:solidFill>
              </a:rPr>
              <a:pPr/>
              <a:t>2</a:t>
            </a:fld>
            <a:endParaRPr lang="en-US" sz="2600" b="1">
              <a:solidFill>
                <a:schemeClr val="bg1"/>
              </a:solidFill>
            </a:endParaRPr>
          </a:p>
        </p:txBody>
      </p:sp>
      <p:sp>
        <p:nvSpPr>
          <p:cNvPr id="18436" name="AutoShape 2"/>
          <p:cNvSpPr>
            <a:spLocks noGrp="1" noChangeArrowheads="1"/>
          </p:cNvSpPr>
          <p:nvPr>
            <p:ph type="title"/>
          </p:nvPr>
        </p:nvSpPr>
        <p:spPr/>
        <p:txBody>
          <a:bodyPr/>
          <a:lstStyle/>
          <a:p>
            <a:pPr eaLnBrk="1" hangingPunct="1"/>
            <a:r>
              <a:rPr lang="en-US" smtClean="0"/>
              <a:t>Objectives</a:t>
            </a:r>
          </a:p>
        </p:txBody>
      </p:sp>
      <p:sp>
        <p:nvSpPr>
          <p:cNvPr id="18437" name="Rectangle 3"/>
          <p:cNvSpPr>
            <a:spLocks noGrp="1" noChangeArrowheads="1"/>
          </p:cNvSpPr>
          <p:nvPr>
            <p:ph type="body" idx="1"/>
          </p:nvPr>
        </p:nvSpPr>
        <p:spPr>
          <a:xfrm>
            <a:off x="838200" y="2438400"/>
            <a:ext cx="7693025" cy="3724275"/>
          </a:xfrm>
        </p:spPr>
        <p:txBody>
          <a:bodyPr/>
          <a:lstStyle/>
          <a:p>
            <a:r>
              <a:rPr lang="en-US" smtClean="0"/>
              <a:t>Identify maintenance issues.</a:t>
            </a:r>
          </a:p>
          <a:p>
            <a:r>
              <a:rPr lang="en-US" smtClean="0"/>
              <a:t>Maintain hardware.</a:t>
            </a:r>
          </a:p>
          <a:p>
            <a:r>
              <a:rPr lang="en-US" smtClean="0"/>
              <a:t>Upgrade and replace hardware components.</a:t>
            </a:r>
          </a:p>
          <a:p>
            <a:r>
              <a:rPr lang="en-US" smtClean="0"/>
              <a:t>Perform preventive maintenance.</a:t>
            </a:r>
          </a:p>
          <a:p>
            <a:r>
              <a:rPr lang="en-US" smtClean="0"/>
              <a:t>Request specialized maintenance.</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3"/>
          <p:cNvSpPr>
            <a:spLocks noGrp="1" noChangeArrowheads="1"/>
          </p:cNvSpPr>
          <p:nvPr>
            <p:ph type="sldNum" sz="quarter" idx="10"/>
          </p:nvPr>
        </p:nvSpPr>
        <p:spPr>
          <a:noFill/>
        </p:spPr>
        <p:txBody>
          <a:bodyPr/>
          <a:lstStyle/>
          <a:p>
            <a:fld id="{EC28F50E-7E8D-47E1-84AE-3C4A93093D1E}" type="slidenum">
              <a:rPr lang="en-US" smtClean="0">
                <a:ea typeface="ＭＳ Ｐゴシック" charset="-128"/>
                <a:cs typeface="ＭＳ Ｐゴシック" charset="-128"/>
              </a:rPr>
              <a:pPr/>
              <a:t>3</a:t>
            </a:fld>
            <a:endParaRPr lang="en-US" smtClean="0">
              <a:ea typeface="ＭＳ Ｐゴシック" charset="-128"/>
              <a:cs typeface="ＭＳ Ｐゴシック" charset="-128"/>
            </a:endParaRPr>
          </a:p>
        </p:txBody>
      </p:sp>
      <p:sp>
        <p:nvSpPr>
          <p:cNvPr id="20482"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5524FBFC-9ED2-41C8-955F-6AE2453EA26E}" type="slidenum">
              <a:rPr lang="en-US" sz="2600" b="1">
                <a:solidFill>
                  <a:schemeClr val="bg1"/>
                </a:solidFill>
              </a:rPr>
              <a:pPr/>
              <a:t>3</a:t>
            </a:fld>
            <a:endParaRPr lang="en-US" sz="2600" b="1">
              <a:solidFill>
                <a:schemeClr val="bg1"/>
              </a:solidFill>
            </a:endParaRPr>
          </a:p>
        </p:txBody>
      </p:sp>
      <p:sp>
        <p:nvSpPr>
          <p:cNvPr id="20483" name="Slide Number Placeholder 6"/>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A31AF37-96E0-42DE-9D04-430D7C238182}" type="slidenum">
              <a:rPr lang="en-US" sz="2600" b="1">
                <a:solidFill>
                  <a:schemeClr val="bg1"/>
                </a:solidFill>
              </a:rPr>
              <a:pPr/>
              <a:t>3</a:t>
            </a:fld>
            <a:endParaRPr lang="en-US" sz="2600" b="1">
              <a:solidFill>
                <a:schemeClr val="bg1"/>
              </a:solidFill>
            </a:endParaRPr>
          </a:p>
        </p:txBody>
      </p:sp>
      <p:sp>
        <p:nvSpPr>
          <p:cNvPr id="20484" name="AutoShape 2"/>
          <p:cNvSpPr>
            <a:spLocks noGrp="1" noChangeArrowheads="1"/>
          </p:cNvSpPr>
          <p:nvPr>
            <p:ph type="title"/>
          </p:nvPr>
        </p:nvSpPr>
        <p:spPr/>
        <p:txBody>
          <a:bodyPr/>
          <a:lstStyle/>
          <a:p>
            <a:pPr eaLnBrk="1" hangingPunct="1"/>
            <a:r>
              <a:rPr lang="en-US" smtClean="0"/>
              <a:t>Vocabulary</a:t>
            </a:r>
          </a:p>
        </p:txBody>
      </p:sp>
      <p:sp>
        <p:nvSpPr>
          <p:cNvPr id="20485" name="Rectangle 3"/>
          <p:cNvSpPr>
            <a:spLocks noGrp="1" noChangeArrowheads="1"/>
          </p:cNvSpPr>
          <p:nvPr>
            <p:ph type="body" sz="half" idx="1"/>
          </p:nvPr>
        </p:nvSpPr>
        <p:spPr/>
        <p:txBody>
          <a:bodyPr/>
          <a:lstStyle/>
          <a:p>
            <a:r>
              <a:rPr lang="en-US" smtClean="0"/>
              <a:t>cable management</a:t>
            </a:r>
          </a:p>
          <a:p>
            <a:r>
              <a:rPr lang="en-US" smtClean="0"/>
              <a:t>cookie</a:t>
            </a:r>
          </a:p>
          <a:p>
            <a:r>
              <a:rPr lang="en-US" smtClean="0"/>
              <a:t>corona wires</a:t>
            </a:r>
          </a:p>
          <a:p>
            <a:r>
              <a:rPr lang="en-US" smtClean="0"/>
              <a:t>defragmentation</a:t>
            </a:r>
          </a:p>
          <a:p>
            <a:r>
              <a:rPr lang="en-US" smtClean="0"/>
              <a:t>ergonomic keyboard</a:t>
            </a:r>
          </a:p>
          <a:p>
            <a:r>
              <a:rPr lang="en-US" smtClean="0"/>
              <a:t>fragmentation</a:t>
            </a:r>
          </a:p>
        </p:txBody>
      </p:sp>
      <p:sp>
        <p:nvSpPr>
          <p:cNvPr id="20486" name="Rectangle 4"/>
          <p:cNvSpPr>
            <a:spLocks noGrp="1" noChangeArrowheads="1"/>
          </p:cNvSpPr>
          <p:nvPr>
            <p:ph type="body" sz="half" idx="2"/>
          </p:nvPr>
        </p:nvSpPr>
        <p:spPr/>
        <p:txBody>
          <a:bodyPr/>
          <a:lstStyle/>
          <a:p>
            <a:r>
              <a:rPr lang="en-US" smtClean="0"/>
              <a:t>maintenance</a:t>
            </a:r>
          </a:p>
          <a:p>
            <a:r>
              <a:rPr lang="en-US" smtClean="0"/>
              <a:t>Recycle Bin</a:t>
            </a:r>
          </a:p>
          <a:p>
            <a:r>
              <a:rPr lang="en-US" smtClean="0"/>
              <a:t>sector</a:t>
            </a:r>
          </a:p>
          <a:p>
            <a:r>
              <a:rPr lang="en-US" smtClean="0"/>
              <a:t>seek time</a:t>
            </a:r>
          </a:p>
          <a:p>
            <a:r>
              <a:rPr lang="en-US" smtClean="0"/>
              <a:t>touchpad</a:t>
            </a:r>
          </a:p>
          <a:p>
            <a:r>
              <a:rPr lang="en-US" smtClean="0"/>
              <a:t>wireless keyboard</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AutoShape 2"/>
          <p:cNvSpPr>
            <a:spLocks noGrp="1" noChangeArrowheads="1"/>
          </p:cNvSpPr>
          <p:nvPr>
            <p:ph type="title"/>
          </p:nvPr>
        </p:nvSpPr>
        <p:spPr/>
        <p:txBody>
          <a:bodyPr/>
          <a:lstStyle/>
          <a:p>
            <a:pPr eaLnBrk="1" hangingPunct="1"/>
            <a:r>
              <a:rPr lang="en-US" smtClean="0"/>
              <a:t>Identifying Maintenance Issues</a:t>
            </a:r>
          </a:p>
        </p:txBody>
      </p:sp>
      <p:sp>
        <p:nvSpPr>
          <p:cNvPr id="21506" name="Rectangle 3"/>
          <p:cNvSpPr>
            <a:spLocks noGrp="1" noChangeArrowheads="1"/>
          </p:cNvSpPr>
          <p:nvPr>
            <p:ph sz="half" idx="1"/>
          </p:nvPr>
        </p:nvSpPr>
        <p:spPr/>
        <p:txBody>
          <a:bodyPr/>
          <a:lstStyle/>
          <a:p>
            <a:r>
              <a:rPr lang="en-US" smtClean="0"/>
              <a:t>A computer requires regular maintenance.</a:t>
            </a:r>
          </a:p>
          <a:p>
            <a:r>
              <a:rPr lang="en-US" smtClean="0"/>
              <a:t>Managing computer cables is an overlooked problem when maintaining a computer system.</a:t>
            </a:r>
          </a:p>
          <a:p>
            <a:pPr eaLnBrk="1" hangingPunct="1"/>
            <a:endParaRPr lang="en-US" smtClean="0"/>
          </a:p>
          <a:p>
            <a:pPr eaLnBrk="1" hangingPunct="1"/>
            <a:endParaRPr lang="en-US" smtClean="0"/>
          </a:p>
        </p:txBody>
      </p:sp>
      <p:pic>
        <p:nvPicPr>
          <p:cNvPr id="21507" name="Content Placeholder 2"/>
          <p:cNvPicPr>
            <a:picLocks noGrp="1" noChangeAspect="1"/>
          </p:cNvPicPr>
          <p:nvPr>
            <p:ph sz="half" idx="2"/>
          </p:nvPr>
        </p:nvPicPr>
        <p:blipFill>
          <a:blip r:embed="rId2" cstate="print"/>
          <a:srcRect/>
          <a:stretch>
            <a:fillRect/>
          </a:stretch>
        </p:blipFill>
        <p:spPr>
          <a:xfrm>
            <a:off x="4760913" y="2979738"/>
            <a:ext cx="3770312" cy="2489200"/>
          </a:xfrm>
        </p:spPr>
      </p:pic>
      <p:sp>
        <p:nvSpPr>
          <p:cNvPr id="21508" name="Rectangle 13"/>
          <p:cNvSpPr>
            <a:spLocks noGrp="1" noChangeArrowheads="1"/>
          </p:cNvSpPr>
          <p:nvPr>
            <p:ph type="sldNum" sz="quarter" idx="10"/>
          </p:nvPr>
        </p:nvSpPr>
        <p:spPr>
          <a:noFill/>
        </p:spPr>
        <p:txBody>
          <a:bodyPr/>
          <a:lstStyle/>
          <a:p>
            <a:fld id="{7E4080B1-630E-4A71-96AA-03E94B17E95F}" type="slidenum">
              <a:rPr lang="en-US" smtClean="0">
                <a:ea typeface="ＭＳ Ｐゴシック" charset="-128"/>
                <a:cs typeface="ＭＳ Ｐゴシック" charset="-128"/>
              </a:rPr>
              <a:pPr/>
              <a:t>4</a:t>
            </a:fld>
            <a:endParaRPr lang="en-US" smtClean="0">
              <a:ea typeface="ＭＳ Ｐゴシック" charset="-128"/>
              <a:cs typeface="ＭＳ Ｐゴシック" charset="-128"/>
            </a:endParaRPr>
          </a:p>
        </p:txBody>
      </p:sp>
      <p:sp>
        <p:nvSpPr>
          <p:cNvPr id="21509"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76552F60-FE32-4085-A4DB-7A27B25B2BA4}" type="slidenum">
              <a:rPr lang="en-US" sz="2600" b="1">
                <a:solidFill>
                  <a:schemeClr val="bg1"/>
                </a:solidFill>
              </a:rPr>
              <a:pPr/>
              <a:t>4</a:t>
            </a:fld>
            <a:endParaRPr lang="en-US" sz="2600" b="1">
              <a:solidFill>
                <a:schemeClr val="bg1"/>
              </a:solidFill>
            </a:endParaRPr>
          </a:p>
        </p:txBody>
      </p:sp>
      <p:sp>
        <p:nvSpPr>
          <p:cNvPr id="21510"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9D7E578-DF3D-45A1-AFCE-92112EF27F60}" type="slidenum">
              <a:rPr lang="en-US" sz="2600" b="1">
                <a:solidFill>
                  <a:schemeClr val="bg1"/>
                </a:solidFill>
              </a:rPr>
              <a:pPr/>
              <a:t>4</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AutoShape 2"/>
          <p:cNvSpPr>
            <a:spLocks noGrp="1" noChangeArrowheads="1"/>
          </p:cNvSpPr>
          <p:nvPr>
            <p:ph type="title"/>
          </p:nvPr>
        </p:nvSpPr>
        <p:spPr/>
        <p:txBody>
          <a:bodyPr/>
          <a:lstStyle/>
          <a:p>
            <a:pPr eaLnBrk="1" hangingPunct="1"/>
            <a:r>
              <a:rPr lang="en-US" smtClean="0"/>
              <a:t>Maintaining Hardware</a:t>
            </a:r>
          </a:p>
        </p:txBody>
      </p:sp>
      <p:sp>
        <p:nvSpPr>
          <p:cNvPr id="22530" name="Rectangle 3"/>
          <p:cNvSpPr>
            <a:spLocks noGrp="1" noChangeArrowheads="1"/>
          </p:cNvSpPr>
          <p:nvPr>
            <p:ph sz="half" idx="1"/>
          </p:nvPr>
        </p:nvSpPr>
        <p:spPr/>
        <p:txBody>
          <a:bodyPr/>
          <a:lstStyle/>
          <a:p>
            <a:pPr eaLnBrk="1" hangingPunct="1"/>
            <a:r>
              <a:rPr lang="en-US" b="1" smtClean="0"/>
              <a:t>Keyboard and Mouse:</a:t>
            </a:r>
          </a:p>
          <a:p>
            <a:r>
              <a:rPr lang="en-US" smtClean="0"/>
              <a:t>Use a can of compressed air to remove the dust from the keyboard.</a:t>
            </a:r>
          </a:p>
          <a:p>
            <a:pPr eaLnBrk="1" hangingPunct="1"/>
            <a:endParaRPr lang="en-US" smtClean="0"/>
          </a:p>
        </p:txBody>
      </p:sp>
      <p:pic>
        <p:nvPicPr>
          <p:cNvPr id="22531" name="Content Placeholder 2"/>
          <p:cNvPicPr>
            <a:picLocks noGrp="1" noChangeAspect="1"/>
          </p:cNvPicPr>
          <p:nvPr>
            <p:ph sz="half" idx="2"/>
          </p:nvPr>
        </p:nvPicPr>
        <p:blipFill>
          <a:blip r:embed="rId2" cstate="print"/>
          <a:srcRect/>
          <a:stretch>
            <a:fillRect/>
          </a:stretch>
        </p:blipFill>
        <p:spPr>
          <a:xfrm>
            <a:off x="4760913" y="2538413"/>
            <a:ext cx="3621087" cy="3238500"/>
          </a:xfrm>
        </p:spPr>
      </p:pic>
      <p:sp>
        <p:nvSpPr>
          <p:cNvPr id="22532" name="Rectangle 13"/>
          <p:cNvSpPr>
            <a:spLocks noGrp="1" noChangeArrowheads="1"/>
          </p:cNvSpPr>
          <p:nvPr>
            <p:ph type="sldNum" sz="quarter" idx="10"/>
          </p:nvPr>
        </p:nvSpPr>
        <p:spPr>
          <a:noFill/>
        </p:spPr>
        <p:txBody>
          <a:bodyPr/>
          <a:lstStyle/>
          <a:p>
            <a:fld id="{5AE582D7-C078-4D10-81EB-6F0AE40A631B}" type="slidenum">
              <a:rPr lang="en-US" smtClean="0">
                <a:ea typeface="ＭＳ Ｐゴシック" charset="-128"/>
                <a:cs typeface="ＭＳ Ｐゴシック" charset="-128"/>
              </a:rPr>
              <a:pPr/>
              <a:t>5</a:t>
            </a:fld>
            <a:endParaRPr lang="en-US" smtClean="0">
              <a:ea typeface="ＭＳ Ｐゴシック" charset="-128"/>
              <a:cs typeface="ＭＳ Ｐゴシック" charset="-128"/>
            </a:endParaRPr>
          </a:p>
        </p:txBody>
      </p:sp>
      <p:sp>
        <p:nvSpPr>
          <p:cNvPr id="22533"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AE561F64-EFCC-4086-A840-290C09EF4511}" type="slidenum">
              <a:rPr lang="en-US" sz="2600" b="1">
                <a:solidFill>
                  <a:schemeClr val="bg1"/>
                </a:solidFill>
              </a:rPr>
              <a:pPr/>
              <a:t>5</a:t>
            </a:fld>
            <a:endParaRPr lang="en-US" sz="2600" b="1">
              <a:solidFill>
                <a:schemeClr val="bg1"/>
              </a:solidFill>
            </a:endParaRPr>
          </a:p>
        </p:txBody>
      </p:sp>
      <p:sp>
        <p:nvSpPr>
          <p:cNvPr id="22534"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037A008-2271-4998-B7D8-60C3ECA997F3}" type="slidenum">
              <a:rPr lang="en-US" sz="2600" b="1">
                <a:solidFill>
                  <a:schemeClr val="bg1"/>
                </a:solidFill>
              </a:rPr>
              <a:pPr/>
              <a:t>5</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AutoShape 2"/>
          <p:cNvSpPr>
            <a:spLocks noGrp="1" noChangeArrowheads="1"/>
          </p:cNvSpPr>
          <p:nvPr>
            <p:ph type="title"/>
          </p:nvPr>
        </p:nvSpPr>
        <p:spPr/>
        <p:txBody>
          <a:bodyPr/>
          <a:lstStyle/>
          <a:p>
            <a:pPr eaLnBrk="1" hangingPunct="1"/>
            <a:r>
              <a:rPr lang="en-US" smtClean="0"/>
              <a:t>Maintaining Hardware (continued)</a:t>
            </a:r>
          </a:p>
        </p:txBody>
      </p:sp>
      <p:sp>
        <p:nvSpPr>
          <p:cNvPr id="23554" name="Rectangle 3"/>
          <p:cNvSpPr>
            <a:spLocks noGrp="1" noChangeArrowheads="1"/>
          </p:cNvSpPr>
          <p:nvPr>
            <p:ph sz="half" idx="1"/>
          </p:nvPr>
        </p:nvSpPr>
        <p:spPr/>
        <p:txBody>
          <a:bodyPr/>
          <a:lstStyle/>
          <a:p>
            <a:pPr eaLnBrk="1" hangingPunct="1"/>
            <a:r>
              <a:rPr lang="en-US" b="1" smtClean="0"/>
              <a:t>Inkjet Printers:</a:t>
            </a:r>
          </a:p>
          <a:p>
            <a:r>
              <a:rPr lang="en-US" smtClean="0"/>
              <a:t>Small deposits of dry ink accumulate on the print head of an inkjet printer.</a:t>
            </a:r>
          </a:p>
          <a:p>
            <a:r>
              <a:rPr lang="en-US" smtClean="0"/>
              <a:t>You can use special supplies to clean an inkjet printer.</a:t>
            </a:r>
          </a:p>
          <a:p>
            <a:endParaRPr lang="en-US" smtClean="0"/>
          </a:p>
          <a:p>
            <a:pPr eaLnBrk="1" hangingPunct="1"/>
            <a:endParaRPr lang="en-US" smtClean="0"/>
          </a:p>
          <a:p>
            <a:pPr eaLnBrk="1" hangingPunct="1"/>
            <a:endParaRPr lang="en-US" smtClean="0"/>
          </a:p>
        </p:txBody>
      </p:sp>
      <p:pic>
        <p:nvPicPr>
          <p:cNvPr id="23555" name="Content Placeholder 2"/>
          <p:cNvPicPr>
            <a:picLocks noGrp="1" noChangeAspect="1"/>
          </p:cNvPicPr>
          <p:nvPr>
            <p:ph sz="half" idx="2"/>
          </p:nvPr>
        </p:nvPicPr>
        <p:blipFill>
          <a:blip r:embed="rId2" cstate="print"/>
          <a:srcRect/>
          <a:stretch>
            <a:fillRect/>
          </a:stretch>
        </p:blipFill>
        <p:spPr>
          <a:xfrm>
            <a:off x="5634038" y="2362200"/>
            <a:ext cx="2024062" cy="3724275"/>
          </a:xfrm>
        </p:spPr>
      </p:pic>
      <p:sp>
        <p:nvSpPr>
          <p:cNvPr id="23556" name="Rectangle 13"/>
          <p:cNvSpPr>
            <a:spLocks noGrp="1" noChangeArrowheads="1"/>
          </p:cNvSpPr>
          <p:nvPr>
            <p:ph type="sldNum" sz="quarter" idx="10"/>
          </p:nvPr>
        </p:nvSpPr>
        <p:spPr>
          <a:noFill/>
        </p:spPr>
        <p:txBody>
          <a:bodyPr/>
          <a:lstStyle/>
          <a:p>
            <a:fld id="{02DDC788-F024-474B-98B6-8D968AEAF085}" type="slidenum">
              <a:rPr lang="en-US" smtClean="0">
                <a:ea typeface="ＭＳ Ｐゴシック" charset="-128"/>
                <a:cs typeface="ＭＳ Ｐゴシック" charset="-128"/>
              </a:rPr>
              <a:pPr/>
              <a:t>6</a:t>
            </a:fld>
            <a:endParaRPr lang="en-US" smtClean="0">
              <a:ea typeface="ＭＳ Ｐゴシック" charset="-128"/>
              <a:cs typeface="ＭＳ Ｐゴシック" charset="-128"/>
            </a:endParaRPr>
          </a:p>
        </p:txBody>
      </p:sp>
      <p:sp>
        <p:nvSpPr>
          <p:cNvPr id="23557"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747E92C-6797-414E-B82D-A8E4FC8E06AF}" type="slidenum">
              <a:rPr lang="en-US" sz="2600" b="1">
                <a:solidFill>
                  <a:schemeClr val="bg1"/>
                </a:solidFill>
              </a:rPr>
              <a:pPr/>
              <a:t>6</a:t>
            </a:fld>
            <a:endParaRPr lang="en-US" sz="2600" b="1">
              <a:solidFill>
                <a:schemeClr val="bg1"/>
              </a:solidFill>
            </a:endParaRPr>
          </a:p>
        </p:txBody>
      </p:sp>
      <p:sp>
        <p:nvSpPr>
          <p:cNvPr id="23558"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FDB186D0-6879-46BA-BC53-70312F624639}" type="slidenum">
              <a:rPr lang="en-US" sz="2600" b="1">
                <a:solidFill>
                  <a:schemeClr val="bg1"/>
                </a:solidFill>
              </a:rPr>
              <a:pPr/>
              <a:t>6</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3"/>
          <p:cNvSpPr>
            <a:spLocks noGrp="1" noChangeArrowheads="1"/>
          </p:cNvSpPr>
          <p:nvPr>
            <p:ph type="sldNum" sz="quarter" idx="10"/>
          </p:nvPr>
        </p:nvSpPr>
        <p:spPr>
          <a:noFill/>
        </p:spPr>
        <p:txBody>
          <a:bodyPr/>
          <a:lstStyle/>
          <a:p>
            <a:fld id="{F7CABDB6-9164-4E01-982F-520C008AA117}" type="slidenum">
              <a:rPr lang="en-US" smtClean="0">
                <a:ea typeface="ＭＳ Ｐゴシック" charset="-128"/>
                <a:cs typeface="ＭＳ Ｐゴシック" charset="-128"/>
              </a:rPr>
              <a:pPr/>
              <a:t>7</a:t>
            </a:fld>
            <a:endParaRPr lang="en-US" smtClean="0">
              <a:ea typeface="ＭＳ Ｐゴシック" charset="-128"/>
              <a:cs typeface="ＭＳ Ｐゴシック" charset="-128"/>
            </a:endParaRPr>
          </a:p>
        </p:txBody>
      </p:sp>
      <p:sp>
        <p:nvSpPr>
          <p:cNvPr id="24578"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2E86CDB3-3526-47E1-B975-7620D352CAA5}" type="slidenum">
              <a:rPr lang="en-US" sz="2600" b="1">
                <a:solidFill>
                  <a:schemeClr val="bg1"/>
                </a:solidFill>
              </a:rPr>
              <a:pPr/>
              <a:t>7</a:t>
            </a:fld>
            <a:endParaRPr lang="en-US" sz="2600" b="1">
              <a:solidFill>
                <a:schemeClr val="bg1"/>
              </a:solidFill>
            </a:endParaRPr>
          </a:p>
        </p:txBody>
      </p:sp>
      <p:sp>
        <p:nvSpPr>
          <p:cNvPr id="24579"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1CA2CBFF-4ACF-4AC3-A578-65D7C54D1D18}" type="slidenum">
              <a:rPr lang="en-US" sz="2600" b="1">
                <a:solidFill>
                  <a:schemeClr val="bg1"/>
                </a:solidFill>
              </a:rPr>
              <a:pPr/>
              <a:t>7</a:t>
            </a:fld>
            <a:endParaRPr lang="en-US" sz="2600" b="1">
              <a:solidFill>
                <a:schemeClr val="bg1"/>
              </a:solidFill>
            </a:endParaRPr>
          </a:p>
        </p:txBody>
      </p:sp>
      <p:sp>
        <p:nvSpPr>
          <p:cNvPr id="24580" name="AutoShape 2"/>
          <p:cNvSpPr>
            <a:spLocks noGrp="1" noChangeArrowheads="1"/>
          </p:cNvSpPr>
          <p:nvPr>
            <p:ph type="title"/>
          </p:nvPr>
        </p:nvSpPr>
        <p:spPr>
          <a:xfrm>
            <a:off x="762000" y="762000"/>
            <a:ext cx="8153400" cy="1143000"/>
          </a:xfrm>
        </p:spPr>
        <p:txBody>
          <a:bodyPr/>
          <a:lstStyle/>
          <a:p>
            <a:pPr eaLnBrk="1" hangingPunct="1"/>
            <a:r>
              <a:rPr lang="en-US" smtClean="0"/>
              <a:t>Maintaining Hardware (continued)</a:t>
            </a:r>
          </a:p>
        </p:txBody>
      </p:sp>
      <p:sp>
        <p:nvSpPr>
          <p:cNvPr id="24581" name="Rectangle 3"/>
          <p:cNvSpPr>
            <a:spLocks noGrp="1" noChangeArrowheads="1"/>
          </p:cNvSpPr>
          <p:nvPr>
            <p:ph type="body" idx="1"/>
          </p:nvPr>
        </p:nvSpPr>
        <p:spPr>
          <a:xfrm>
            <a:off x="838200" y="2362200"/>
            <a:ext cx="7693025" cy="3962400"/>
          </a:xfrm>
        </p:spPr>
        <p:txBody>
          <a:bodyPr/>
          <a:lstStyle/>
          <a:p>
            <a:pPr eaLnBrk="1" hangingPunct="1"/>
            <a:r>
              <a:rPr lang="en-US" b="1" smtClean="0"/>
              <a:t>Laser Printers:</a:t>
            </a:r>
          </a:p>
          <a:p>
            <a:pPr lvl="1"/>
            <a:r>
              <a:rPr lang="en-US" smtClean="0"/>
              <a:t>Use a printer brush or a good paint brush and a lint-free cloth to clean inside the toner opening.</a:t>
            </a:r>
          </a:p>
          <a:p>
            <a:pPr lvl="1"/>
            <a:r>
              <a:rPr lang="en-US" smtClean="0"/>
              <a:t>Remove paper fragments.</a:t>
            </a:r>
          </a:p>
          <a:p>
            <a:pPr lvl="1"/>
            <a:r>
              <a:rPr lang="en-US" smtClean="0"/>
              <a:t>Use a clean cloth to wipe up any spilled toner and dust.</a:t>
            </a:r>
          </a:p>
          <a:p>
            <a:pPr lvl="1"/>
            <a:r>
              <a:rPr lang="en-US" smtClean="0"/>
              <a:t>Clean the rollers, but don’t touch the transfer (sponge) roller.</a:t>
            </a:r>
          </a:p>
          <a:p>
            <a:pPr lvl="1"/>
            <a:r>
              <a:rPr lang="en-US" smtClean="0"/>
              <a:t>Replace the toner cartridge</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AutoShape 2"/>
          <p:cNvSpPr>
            <a:spLocks noGrp="1" noChangeArrowheads="1"/>
          </p:cNvSpPr>
          <p:nvPr>
            <p:ph type="title"/>
          </p:nvPr>
        </p:nvSpPr>
        <p:spPr/>
        <p:txBody>
          <a:bodyPr/>
          <a:lstStyle/>
          <a:p>
            <a:pPr eaLnBrk="1" hangingPunct="1"/>
            <a:r>
              <a:rPr lang="en-US" smtClean="0"/>
              <a:t>Upgrading and Replacing Hardware Components</a:t>
            </a:r>
          </a:p>
        </p:txBody>
      </p:sp>
      <p:sp>
        <p:nvSpPr>
          <p:cNvPr id="25602" name="Rectangle 3"/>
          <p:cNvSpPr>
            <a:spLocks noGrp="1" noChangeArrowheads="1"/>
          </p:cNvSpPr>
          <p:nvPr>
            <p:ph sz="half" idx="1"/>
          </p:nvPr>
        </p:nvSpPr>
        <p:spPr>
          <a:xfrm>
            <a:off x="838200" y="2362200"/>
            <a:ext cx="3886200" cy="3733800"/>
          </a:xfrm>
        </p:spPr>
        <p:txBody>
          <a:bodyPr/>
          <a:lstStyle/>
          <a:p>
            <a:pPr eaLnBrk="1" hangingPunct="1"/>
            <a:r>
              <a:rPr lang="en-US" b="1" smtClean="0"/>
              <a:t>Computer Memory:</a:t>
            </a:r>
          </a:p>
          <a:p>
            <a:r>
              <a:rPr lang="en-US" smtClean="0"/>
              <a:t>RAM is made up of small memory chips that form a memory module, installed in the RAM slots on the motherboard of your computer.</a:t>
            </a:r>
          </a:p>
        </p:txBody>
      </p:sp>
      <p:pic>
        <p:nvPicPr>
          <p:cNvPr id="25603" name="Content Placeholder 2"/>
          <p:cNvPicPr>
            <a:picLocks noGrp="1" noChangeAspect="1"/>
          </p:cNvPicPr>
          <p:nvPr>
            <p:ph sz="half" idx="2"/>
          </p:nvPr>
        </p:nvPicPr>
        <p:blipFill>
          <a:blip r:embed="rId2" cstate="print"/>
          <a:srcRect/>
          <a:stretch>
            <a:fillRect/>
          </a:stretch>
        </p:blipFill>
        <p:spPr>
          <a:xfrm>
            <a:off x="4760913" y="2973388"/>
            <a:ext cx="3770312" cy="2501900"/>
          </a:xfrm>
        </p:spPr>
      </p:pic>
      <p:sp>
        <p:nvSpPr>
          <p:cNvPr id="25604" name="Rectangle 13"/>
          <p:cNvSpPr>
            <a:spLocks noGrp="1" noChangeArrowheads="1"/>
          </p:cNvSpPr>
          <p:nvPr>
            <p:ph type="sldNum" sz="quarter" idx="10"/>
          </p:nvPr>
        </p:nvSpPr>
        <p:spPr>
          <a:noFill/>
        </p:spPr>
        <p:txBody>
          <a:bodyPr/>
          <a:lstStyle/>
          <a:p>
            <a:fld id="{D8254C64-D6F0-4DDE-B99A-FBD903C41FC6}" type="slidenum">
              <a:rPr lang="en-US" smtClean="0">
                <a:ea typeface="ＭＳ Ｐゴシック" charset="-128"/>
                <a:cs typeface="ＭＳ Ｐゴシック" charset="-128"/>
              </a:rPr>
              <a:pPr/>
              <a:t>8</a:t>
            </a:fld>
            <a:endParaRPr lang="en-US" smtClean="0">
              <a:ea typeface="ＭＳ Ｐゴシック" charset="-128"/>
              <a:cs typeface="ＭＳ Ｐゴシック" charset="-128"/>
            </a:endParaRPr>
          </a:p>
        </p:txBody>
      </p:sp>
      <p:sp>
        <p:nvSpPr>
          <p:cNvPr id="25605"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381A87F0-6697-4903-A18C-1167B05F7DBC}" type="slidenum">
              <a:rPr lang="en-US" sz="2600" b="1">
                <a:solidFill>
                  <a:schemeClr val="bg1"/>
                </a:solidFill>
              </a:rPr>
              <a:pPr/>
              <a:t>8</a:t>
            </a:fld>
            <a:endParaRPr lang="en-US" sz="2600" b="1">
              <a:solidFill>
                <a:schemeClr val="bg1"/>
              </a:solidFill>
            </a:endParaRPr>
          </a:p>
        </p:txBody>
      </p:sp>
      <p:sp>
        <p:nvSpPr>
          <p:cNvPr id="25606"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C7227B85-6461-41C0-80CA-DA38C6B80A32}" type="slidenum">
              <a:rPr lang="en-US" sz="2600" b="1">
                <a:solidFill>
                  <a:schemeClr val="bg1"/>
                </a:solidFill>
              </a:rPr>
              <a:pPr/>
              <a:t>8</a:t>
            </a:fld>
            <a:endParaRPr lang="en-US" sz="2600" b="1">
              <a:solidFill>
                <a:schemeClr val="bg1"/>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3"/>
          <p:cNvSpPr>
            <a:spLocks noGrp="1" noChangeArrowheads="1"/>
          </p:cNvSpPr>
          <p:nvPr>
            <p:ph type="sldNum" sz="quarter" idx="10"/>
          </p:nvPr>
        </p:nvSpPr>
        <p:spPr>
          <a:noFill/>
        </p:spPr>
        <p:txBody>
          <a:bodyPr/>
          <a:lstStyle/>
          <a:p>
            <a:fld id="{28EAD45B-464E-40A8-B2A5-5987B3A2EF17}" type="slidenum">
              <a:rPr lang="en-US" smtClean="0">
                <a:ea typeface="ＭＳ Ｐゴシック" charset="-128"/>
                <a:cs typeface="ＭＳ Ｐゴシック" charset="-128"/>
              </a:rPr>
              <a:pPr/>
              <a:t>9</a:t>
            </a:fld>
            <a:endParaRPr lang="en-US" smtClean="0">
              <a:ea typeface="ＭＳ Ｐゴシック" charset="-128"/>
              <a:cs typeface="ＭＳ Ｐゴシック" charset="-128"/>
            </a:endParaRPr>
          </a:p>
        </p:txBody>
      </p:sp>
      <p:sp>
        <p:nvSpPr>
          <p:cNvPr id="26626" name="Rectangle 13"/>
          <p:cNvSpPr txBox="1">
            <a:spLocks noGrp="1" noChangeArrowheads="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6D4ACE4C-9FF4-4884-A372-CDEBD9B5CDBC}" type="slidenum">
              <a:rPr lang="en-US" sz="2600" b="1">
                <a:solidFill>
                  <a:schemeClr val="bg1"/>
                </a:solidFill>
              </a:rPr>
              <a:pPr/>
              <a:t>9</a:t>
            </a:fld>
            <a:endParaRPr lang="en-US" sz="2600" b="1">
              <a:solidFill>
                <a:schemeClr val="bg1"/>
              </a:solidFill>
            </a:endParaRPr>
          </a:p>
        </p:txBody>
      </p:sp>
      <p:sp>
        <p:nvSpPr>
          <p:cNvPr id="26627" name="Slide Number Placeholder 5"/>
          <p:cNvSpPr txBox="1">
            <a:spLocks noGrp="1"/>
          </p:cNvSpPr>
          <p:nvPr/>
        </p:nvSpPr>
        <p:spPr bwMode="auto">
          <a:xfrm>
            <a:off x="84138" y="6242050"/>
            <a:ext cx="587375" cy="488950"/>
          </a:xfrm>
          <a:prstGeom prst="rect">
            <a:avLst/>
          </a:prstGeom>
          <a:noFill/>
          <a:ln w="9525">
            <a:noFill/>
            <a:miter lim="800000"/>
            <a:headEnd/>
            <a:tailEnd/>
          </a:ln>
        </p:spPr>
        <p:txBody>
          <a:bodyPr anchor="b" anchorCtr="1">
            <a:prstTxWarp prst="textNoShape">
              <a:avLst/>
            </a:prstTxWarp>
          </a:bodyPr>
          <a:lstStyle/>
          <a:p>
            <a:fld id="{DE6974DB-BB5B-4523-ABB9-02F5E0310D19}" type="slidenum">
              <a:rPr lang="en-US" sz="2600" b="1">
                <a:solidFill>
                  <a:schemeClr val="bg1"/>
                </a:solidFill>
              </a:rPr>
              <a:pPr/>
              <a:t>9</a:t>
            </a:fld>
            <a:endParaRPr lang="en-US" sz="2600" b="1">
              <a:solidFill>
                <a:schemeClr val="bg1"/>
              </a:solidFill>
            </a:endParaRPr>
          </a:p>
        </p:txBody>
      </p:sp>
      <p:sp>
        <p:nvSpPr>
          <p:cNvPr id="26628" name="AutoShape 2"/>
          <p:cNvSpPr>
            <a:spLocks noGrp="1" noChangeArrowheads="1"/>
          </p:cNvSpPr>
          <p:nvPr>
            <p:ph type="title"/>
          </p:nvPr>
        </p:nvSpPr>
        <p:spPr>
          <a:xfrm>
            <a:off x="762000" y="762000"/>
            <a:ext cx="8153400" cy="1143000"/>
          </a:xfrm>
        </p:spPr>
        <p:txBody>
          <a:bodyPr/>
          <a:lstStyle/>
          <a:p>
            <a:pPr eaLnBrk="1" hangingPunct="1"/>
            <a:r>
              <a:rPr lang="en-US" smtClean="0"/>
              <a:t>Upgrading and Replacing Hardware Components (continued)</a:t>
            </a:r>
          </a:p>
        </p:txBody>
      </p:sp>
      <p:sp>
        <p:nvSpPr>
          <p:cNvPr id="26629" name="Rectangle 3"/>
          <p:cNvSpPr>
            <a:spLocks noGrp="1" noChangeArrowheads="1"/>
          </p:cNvSpPr>
          <p:nvPr>
            <p:ph type="body" idx="1"/>
          </p:nvPr>
        </p:nvSpPr>
        <p:spPr>
          <a:xfrm>
            <a:off x="838200" y="2362200"/>
            <a:ext cx="7693025" cy="3962400"/>
          </a:xfrm>
        </p:spPr>
        <p:txBody>
          <a:bodyPr/>
          <a:lstStyle/>
          <a:p>
            <a:pPr eaLnBrk="1" hangingPunct="1"/>
            <a:r>
              <a:rPr lang="en-US" b="1" smtClean="0"/>
              <a:t>Keyboards:</a:t>
            </a:r>
          </a:p>
          <a:p>
            <a:pPr eaLnBrk="1" hangingPunct="1"/>
            <a:r>
              <a:rPr lang="en-US" smtClean="0"/>
              <a:t>Ergonomic keyboards allow for a more natural positioning of your arms and hands.</a:t>
            </a:r>
          </a:p>
          <a:p>
            <a:r>
              <a:rPr lang="en-US" smtClean="0"/>
              <a:t>A wireless keyboard reduces the clutter of unsightly wires and other cable problems and improves mobility.</a:t>
            </a:r>
          </a:p>
          <a:p>
            <a:pPr eaLnBrk="1" hangingPunct="1"/>
            <a:endParaRPr lang="en-US" smtClean="0"/>
          </a:p>
          <a:p>
            <a:pPr eaLnBrk="1" hangingPunct="1"/>
            <a:endParaRPr lang="en-US"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
      <a:clrScheme name="Capsules 9">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10">
        <a:dk1>
          <a:srgbClr val="003366"/>
        </a:dk1>
        <a:lt1>
          <a:srgbClr val="FFFFFF"/>
        </a:lt1>
        <a:dk2>
          <a:srgbClr val="006666"/>
        </a:dk2>
        <a:lt2>
          <a:srgbClr val="666699"/>
        </a:lt2>
        <a:accent1>
          <a:srgbClr val="33CCCC"/>
        </a:accent1>
        <a:accent2>
          <a:srgbClr val="6600FF"/>
        </a:accent2>
        <a:accent3>
          <a:srgbClr val="FFFFFF"/>
        </a:accent3>
        <a:accent4>
          <a:srgbClr val="002A56"/>
        </a:accent4>
        <a:accent5>
          <a:srgbClr val="ADE2E2"/>
        </a:accent5>
        <a:accent6>
          <a:srgbClr val="5C00E7"/>
        </a:accent6>
        <a:hlink>
          <a:srgbClr val="99CC00"/>
        </a:hlink>
        <a:folHlink>
          <a:srgbClr val="CC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8984</TotalTime>
  <Words>782</Words>
  <Application>Microsoft Office PowerPoint</Application>
  <PresentationFormat>On-screen Show (4:3)</PresentationFormat>
  <Paragraphs>136</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Capsules</vt:lpstr>
      <vt:lpstr>Lesson 4 Computer Maintenance</vt:lpstr>
      <vt:lpstr>Objectives</vt:lpstr>
      <vt:lpstr>Vocabulary</vt:lpstr>
      <vt:lpstr>Identifying Maintenance Issues</vt:lpstr>
      <vt:lpstr>Maintaining Hardware</vt:lpstr>
      <vt:lpstr>Maintaining Hardware (continued)</vt:lpstr>
      <vt:lpstr>Maintaining Hardware (continued)</vt:lpstr>
      <vt:lpstr>Upgrading and Replacing Hardware Components</vt:lpstr>
      <vt:lpstr>Upgrading and Replacing Hardware Components (continued)</vt:lpstr>
      <vt:lpstr>Upgrading and Replacing Hardware Components (continued)</vt:lpstr>
      <vt:lpstr>Performing Preventive Maintenance</vt:lpstr>
      <vt:lpstr>Performing Preventive Maintenance (continued)</vt:lpstr>
      <vt:lpstr>Performing Preventive Maintenance (continued)</vt:lpstr>
      <vt:lpstr>Requesting Specialized Maintenance</vt:lpstr>
      <vt:lpstr>Summary</vt:lpstr>
      <vt:lpstr>Summary (continued)</vt:lpstr>
      <vt:lpstr>Summary (continued)</vt:lpstr>
      <vt:lpstr>Summary (continued)</vt:lpstr>
    </vt:vector>
  </TitlesOfParts>
  <Company>Course Technology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 Computers and Computer Systems</dc:title>
  <dc:creator>Laura Story</dc:creator>
  <cp:lastModifiedBy>CL User</cp:lastModifiedBy>
  <cp:revision>213</cp:revision>
  <dcterms:created xsi:type="dcterms:W3CDTF">2001-06-11T01:47:29Z</dcterms:created>
  <dcterms:modified xsi:type="dcterms:W3CDTF">2012-03-05T21:02:33Z</dcterms:modified>
</cp:coreProperties>
</file>