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6"/>
  </p:notesMasterIdLst>
  <p:handoutMasterIdLst>
    <p:handoutMasterId r:id="rId27"/>
  </p:handoutMasterIdLst>
  <p:sldIdLst>
    <p:sldId id="299" r:id="rId2"/>
    <p:sldId id="325" r:id="rId3"/>
    <p:sldId id="300" r:id="rId4"/>
    <p:sldId id="379" r:id="rId5"/>
    <p:sldId id="378" r:id="rId6"/>
    <p:sldId id="389" r:id="rId7"/>
    <p:sldId id="380" r:id="rId8"/>
    <p:sldId id="381" r:id="rId9"/>
    <p:sldId id="391" r:id="rId10"/>
    <p:sldId id="390" r:id="rId11"/>
    <p:sldId id="382" r:id="rId12"/>
    <p:sldId id="392" r:id="rId13"/>
    <p:sldId id="393" r:id="rId14"/>
    <p:sldId id="394" r:id="rId15"/>
    <p:sldId id="383" r:id="rId16"/>
    <p:sldId id="384" r:id="rId17"/>
    <p:sldId id="395" r:id="rId18"/>
    <p:sldId id="396" r:id="rId19"/>
    <p:sldId id="397" r:id="rId20"/>
    <p:sldId id="321" r:id="rId21"/>
    <p:sldId id="385" r:id="rId22"/>
    <p:sldId id="386" r:id="rId23"/>
    <p:sldId id="387" r:id="rId24"/>
    <p:sldId id="388"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4575" autoAdjust="0"/>
  </p:normalViewPr>
  <p:slideViewPr>
    <p:cSldViewPr>
      <p:cViewPr>
        <p:scale>
          <a:sx n="100" d="100"/>
          <a:sy n="100" d="100"/>
        </p:scale>
        <p:origin x="-139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3CB90D1C-9FEA-42CA-8055-8F92FB7402B5}"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FBF707AF-C45B-4E2E-9AE1-FF94212AE441}"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53052627-18C7-4EA9-828E-58CA057F6A57}"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p:spPr>
        <p:txBody>
          <a:bodyPr/>
          <a:lstStyle/>
          <a:p>
            <a:endParaRPr lang="en-US"/>
          </a:p>
        </p:txBody>
      </p:sp>
      <p:sp>
        <p:nvSpPr>
          <p:cNvPr id="44035" name="Slide Number Placeholder 3"/>
          <p:cNvSpPr>
            <a:spLocks noGrp="1"/>
          </p:cNvSpPr>
          <p:nvPr>
            <p:ph type="sldNum" sz="quarter" idx="5"/>
          </p:nvPr>
        </p:nvSpPr>
        <p:spPr>
          <a:noFill/>
        </p:spPr>
        <p:txBody>
          <a:bodyPr/>
          <a:lstStyle/>
          <a:p>
            <a:fld id="{34685B93-4C47-433D-84B0-B63768E8E633}"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endParaRPr lang="en-US"/>
          </a:p>
        </p:txBody>
      </p:sp>
      <p:sp>
        <p:nvSpPr>
          <p:cNvPr id="46083" name="Slide Number Placeholder 3"/>
          <p:cNvSpPr>
            <a:spLocks noGrp="1"/>
          </p:cNvSpPr>
          <p:nvPr>
            <p:ph type="sldNum" sz="quarter" idx="5"/>
          </p:nvPr>
        </p:nvSpPr>
        <p:spPr>
          <a:noFill/>
        </p:spPr>
        <p:txBody>
          <a:bodyPr/>
          <a:lstStyle/>
          <a:p>
            <a:fld id="{BE348EBE-7C01-49E9-8C12-CE8C3B0DCC0E}" type="slidenum">
              <a:rPr lang="en-US" smtClean="0">
                <a:ea typeface="ＭＳ Ｐゴシック" charset="-128"/>
                <a:cs typeface="ＭＳ Ｐゴシック" charset="-128"/>
              </a:rPr>
              <a:pPr/>
              <a:t>19</a:t>
            </a:fld>
            <a:endParaRPr lang="en-US" smtClean="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smtClean="0"/>
          </a:p>
        </p:txBody>
      </p:sp>
      <p:sp>
        <p:nvSpPr>
          <p:cNvPr id="19459" name="Slide Number Placeholder 3"/>
          <p:cNvSpPr>
            <a:spLocks noGrp="1"/>
          </p:cNvSpPr>
          <p:nvPr>
            <p:ph type="sldNum" sz="quarter" idx="5"/>
          </p:nvPr>
        </p:nvSpPr>
        <p:spPr>
          <a:noFill/>
        </p:spPr>
        <p:txBody>
          <a:bodyPr/>
          <a:lstStyle/>
          <a:p>
            <a:fld id="{A0809E74-E2AE-4682-A740-B795119D634F}"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endParaRPr lang="en-US"/>
          </a:p>
        </p:txBody>
      </p:sp>
      <p:sp>
        <p:nvSpPr>
          <p:cNvPr id="29699" name="Slide Number Placeholder 3"/>
          <p:cNvSpPr>
            <a:spLocks noGrp="1"/>
          </p:cNvSpPr>
          <p:nvPr>
            <p:ph type="sldNum" sz="quarter" idx="5"/>
          </p:nvPr>
        </p:nvSpPr>
        <p:spPr>
          <a:noFill/>
        </p:spPr>
        <p:txBody>
          <a:bodyPr/>
          <a:lstStyle/>
          <a:p>
            <a:fld id="{A028D38A-FD14-4199-8FC7-4FF22A40BE38}"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p:spPr>
        <p:txBody>
          <a:bodyPr/>
          <a:lstStyle/>
          <a:p>
            <a:endParaRPr lang="en-US"/>
          </a:p>
        </p:txBody>
      </p:sp>
      <p:sp>
        <p:nvSpPr>
          <p:cNvPr id="31747" name="Slide Number Placeholder 3"/>
          <p:cNvSpPr>
            <a:spLocks noGrp="1"/>
          </p:cNvSpPr>
          <p:nvPr>
            <p:ph type="sldNum" sz="quarter" idx="5"/>
          </p:nvPr>
        </p:nvSpPr>
        <p:spPr>
          <a:noFill/>
        </p:spPr>
        <p:txBody>
          <a:bodyPr/>
          <a:lstStyle/>
          <a:p>
            <a:fld id="{F4702062-7D92-49D0-83B3-EACD9B8EBAC1}"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p:spPr>
        <p:txBody>
          <a:bodyPr/>
          <a:lstStyle/>
          <a:p>
            <a:endParaRPr lang="en-US"/>
          </a:p>
        </p:txBody>
      </p:sp>
      <p:sp>
        <p:nvSpPr>
          <p:cNvPr id="33795" name="Slide Number Placeholder 3"/>
          <p:cNvSpPr>
            <a:spLocks noGrp="1"/>
          </p:cNvSpPr>
          <p:nvPr>
            <p:ph type="sldNum" sz="quarter" idx="5"/>
          </p:nvPr>
        </p:nvSpPr>
        <p:spPr>
          <a:noFill/>
        </p:spPr>
        <p:txBody>
          <a:bodyPr/>
          <a:lstStyle/>
          <a:p>
            <a:fld id="{EDA90DFD-AE82-4E17-B722-2330AB22C5CA}"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p:spPr>
        <p:txBody>
          <a:bodyPr/>
          <a:lstStyle/>
          <a:p>
            <a:endParaRPr lang="en-US"/>
          </a:p>
        </p:txBody>
      </p:sp>
      <p:sp>
        <p:nvSpPr>
          <p:cNvPr id="35843" name="Slide Number Placeholder 3"/>
          <p:cNvSpPr>
            <a:spLocks noGrp="1"/>
          </p:cNvSpPr>
          <p:nvPr>
            <p:ph type="sldNum" sz="quarter" idx="5"/>
          </p:nvPr>
        </p:nvSpPr>
        <p:spPr>
          <a:noFill/>
        </p:spPr>
        <p:txBody>
          <a:bodyPr/>
          <a:lstStyle/>
          <a:p>
            <a:fld id="{B453061E-52DC-471A-B080-FF8E7E75A355}"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a:ln/>
        </p:spPr>
        <p:txBody>
          <a:bodyPr/>
          <a:lstStyle/>
          <a:p>
            <a:endParaRPr lang="en-US"/>
          </a:p>
        </p:txBody>
      </p:sp>
      <p:sp>
        <p:nvSpPr>
          <p:cNvPr id="37891" name="Slide Number Placeholder 3"/>
          <p:cNvSpPr>
            <a:spLocks noGrp="1"/>
          </p:cNvSpPr>
          <p:nvPr>
            <p:ph type="sldNum" sz="quarter" idx="5"/>
          </p:nvPr>
        </p:nvSpPr>
        <p:spPr>
          <a:noFill/>
        </p:spPr>
        <p:txBody>
          <a:bodyPr/>
          <a:lstStyle/>
          <a:p>
            <a:fld id="{46B2B51A-F3FF-493B-9211-4534C2F24E3C}"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endParaRPr lang="en-US"/>
          </a:p>
        </p:txBody>
      </p:sp>
      <p:sp>
        <p:nvSpPr>
          <p:cNvPr id="39939" name="Slide Number Placeholder 3"/>
          <p:cNvSpPr>
            <a:spLocks noGrp="1"/>
          </p:cNvSpPr>
          <p:nvPr>
            <p:ph type="sldNum" sz="quarter" idx="5"/>
          </p:nvPr>
        </p:nvSpPr>
        <p:spPr>
          <a:noFill/>
        </p:spPr>
        <p:txBody>
          <a:bodyPr/>
          <a:lstStyle/>
          <a:p>
            <a:fld id="{3BAD74E1-8388-4597-A8A9-6A0CAEC252BF}"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endParaRPr lang="en-US"/>
          </a:p>
        </p:txBody>
      </p:sp>
      <p:sp>
        <p:nvSpPr>
          <p:cNvPr id="41987" name="Slide Number Placeholder 3"/>
          <p:cNvSpPr>
            <a:spLocks noGrp="1"/>
          </p:cNvSpPr>
          <p:nvPr>
            <p:ph type="sldNum" sz="quarter" idx="5"/>
          </p:nvPr>
        </p:nvSpPr>
        <p:spPr>
          <a:noFill/>
        </p:spPr>
        <p:txBody>
          <a:bodyPr/>
          <a:lstStyle/>
          <a:p>
            <a:fld id="{EA8D5CD9-4DD7-4647-AF82-EF4B26246304}"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5A93B22A-2992-4CAD-A704-C4DEFE0135DC}"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118A694B-753D-48AE-85F3-CCDE8F09F821}"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8A7B8AE9-9B1A-434B-BC91-5D14953B0323}"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EA0427CC-5ABB-418D-8E61-C77914AA28E4}"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3490134E-5588-47CE-A963-2F267E2CBA5A}"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946831DD-1211-4A43-A3B6-25EFA501D422}"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0CDE1699-014D-48C6-A962-E12D16E2F8AB}"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B941446B-F9D7-434F-85AB-1EBCD1C30F13}"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676F7100-104C-4A80-A442-03FD46953C58}"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0EB5C76E-F2B4-4D2A-9FD1-6E42AABBD98A}"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9C11E47-CC63-4633-8900-72548F38D9EB}"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13FD87B2-AC80-4133-AA85-33E30C3528AA}"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6</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A83F84F7-6D55-42BE-9386-73C50495098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3BDF6959-0907-4E37-8108-DA0CDECB6E6C}"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r>
              <a:rPr lang="en-US" sz="3200" smtClean="0"/>
              <a:t>Lesson 6</a:t>
            </a:r>
            <a:br>
              <a:rPr lang="en-US" sz="3200" smtClean="0"/>
            </a:br>
            <a:r>
              <a:rPr lang="en-US" sz="3200" smtClean="0"/>
              <a:t>Software and Hardware</a:t>
            </a:r>
            <a:br>
              <a:rPr lang="en-US" sz="3200" smtClean="0"/>
            </a:br>
            <a:r>
              <a:rPr lang="en-US" sz="3200" smtClean="0"/>
              <a:t>Interaction</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3"/>
          <p:cNvSpPr>
            <a:spLocks noGrp="1" noChangeArrowheads="1"/>
          </p:cNvSpPr>
          <p:nvPr>
            <p:ph type="sldNum" sz="quarter" idx="10"/>
          </p:nvPr>
        </p:nvSpPr>
        <p:spPr>
          <a:noFill/>
        </p:spPr>
        <p:txBody>
          <a:bodyPr/>
          <a:lstStyle/>
          <a:p>
            <a:fld id="{E08834FA-7CFB-4905-A989-833D362D2C74}"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765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7C4ED3B-8461-4421-8EAD-88845606452A}" type="slidenum">
              <a:rPr lang="en-US" sz="2600" b="1">
                <a:solidFill>
                  <a:schemeClr val="bg1"/>
                </a:solidFill>
              </a:rPr>
              <a:pPr/>
              <a:t>10</a:t>
            </a:fld>
            <a:endParaRPr lang="en-US" sz="2600" b="1">
              <a:solidFill>
                <a:schemeClr val="bg1"/>
              </a:solidFill>
            </a:endParaRPr>
          </a:p>
        </p:txBody>
      </p:sp>
      <p:sp>
        <p:nvSpPr>
          <p:cNvPr id="2765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4FFE166-5BE7-418F-A0C8-F3CD0F53F35D}" type="slidenum">
              <a:rPr lang="en-US" sz="2600" b="1">
                <a:solidFill>
                  <a:schemeClr val="bg1"/>
                </a:solidFill>
              </a:rPr>
              <a:pPr/>
              <a:t>10</a:t>
            </a:fld>
            <a:endParaRPr lang="en-US" sz="2600" b="1">
              <a:solidFill>
                <a:schemeClr val="bg1"/>
              </a:solidFill>
            </a:endParaRPr>
          </a:p>
        </p:txBody>
      </p:sp>
      <p:sp>
        <p:nvSpPr>
          <p:cNvPr id="27652" name="AutoShape 2"/>
          <p:cNvSpPr>
            <a:spLocks noGrp="1" noChangeArrowheads="1"/>
          </p:cNvSpPr>
          <p:nvPr>
            <p:ph type="title"/>
          </p:nvPr>
        </p:nvSpPr>
        <p:spPr>
          <a:xfrm>
            <a:off x="762000" y="762000"/>
            <a:ext cx="8153400" cy="1143000"/>
          </a:xfrm>
        </p:spPr>
        <p:txBody>
          <a:bodyPr/>
          <a:lstStyle/>
          <a:p>
            <a:pPr eaLnBrk="1" hangingPunct="1"/>
            <a:r>
              <a:rPr lang="en-US"/>
              <a:t>Tracking Software Development (continued)</a:t>
            </a:r>
          </a:p>
        </p:txBody>
      </p:sp>
      <p:sp>
        <p:nvSpPr>
          <p:cNvPr id="27653" name="Rectangle 3"/>
          <p:cNvSpPr>
            <a:spLocks noGrp="1" noChangeArrowheads="1"/>
          </p:cNvSpPr>
          <p:nvPr>
            <p:ph type="body" idx="1"/>
          </p:nvPr>
        </p:nvSpPr>
        <p:spPr>
          <a:xfrm>
            <a:off x="838200" y="2362200"/>
            <a:ext cx="7315200" cy="3879850"/>
          </a:xfrm>
        </p:spPr>
        <p:txBody>
          <a:bodyPr/>
          <a:lstStyle/>
          <a:p>
            <a:r>
              <a:rPr lang="en-US" smtClean="0"/>
              <a:t>Beta testing is a process that releases commercial software in development to a cross-section of typical users who evaluate the program and report any problems, or “bugs,” in the software before it is released to the public.</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3"/>
          <p:cNvSpPr>
            <a:spLocks noGrp="1" noChangeArrowheads="1"/>
          </p:cNvSpPr>
          <p:nvPr>
            <p:ph type="sldNum" sz="quarter" idx="10"/>
          </p:nvPr>
        </p:nvSpPr>
        <p:spPr>
          <a:noFill/>
        </p:spPr>
        <p:txBody>
          <a:bodyPr/>
          <a:lstStyle/>
          <a:p>
            <a:fld id="{D19D89B3-97CC-4256-8390-D2246F83FFB4}"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867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B4AEA0E-8E5F-48CC-A9B8-D143A19438C5}" type="slidenum">
              <a:rPr lang="en-US" sz="2600" b="1">
                <a:solidFill>
                  <a:schemeClr val="bg1"/>
                </a:solidFill>
              </a:rPr>
              <a:pPr/>
              <a:t>11</a:t>
            </a:fld>
            <a:endParaRPr lang="en-US" sz="2600" b="1">
              <a:solidFill>
                <a:schemeClr val="bg1"/>
              </a:solidFill>
            </a:endParaRPr>
          </a:p>
        </p:txBody>
      </p:sp>
      <p:sp>
        <p:nvSpPr>
          <p:cNvPr id="2867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0ED59D0-35C8-434D-B37D-F4618146A6D4}" type="slidenum">
              <a:rPr lang="en-US" sz="2600" b="1">
                <a:solidFill>
                  <a:schemeClr val="bg1"/>
                </a:solidFill>
              </a:rPr>
              <a:pPr/>
              <a:t>11</a:t>
            </a:fld>
            <a:endParaRPr lang="en-US" sz="2600" b="1">
              <a:solidFill>
                <a:schemeClr val="bg1"/>
              </a:solidFill>
            </a:endParaRPr>
          </a:p>
        </p:txBody>
      </p:sp>
      <p:sp>
        <p:nvSpPr>
          <p:cNvPr id="28676" name="AutoShape 2"/>
          <p:cNvSpPr>
            <a:spLocks noGrp="1" noChangeArrowheads="1"/>
          </p:cNvSpPr>
          <p:nvPr>
            <p:ph type="title"/>
          </p:nvPr>
        </p:nvSpPr>
        <p:spPr>
          <a:xfrm>
            <a:off x="762000" y="762000"/>
            <a:ext cx="8153400" cy="1143000"/>
          </a:xfrm>
        </p:spPr>
        <p:txBody>
          <a:bodyPr/>
          <a:lstStyle/>
          <a:p>
            <a:pPr eaLnBrk="1" hangingPunct="1"/>
            <a:r>
              <a:rPr lang="en-US" sz="3400"/>
              <a:t>Comparing Application Software and</a:t>
            </a:r>
            <a:br>
              <a:rPr lang="en-US" sz="3400"/>
            </a:br>
            <a:r>
              <a:rPr lang="en-US" sz="3400"/>
              <a:t>System Software</a:t>
            </a:r>
          </a:p>
        </p:txBody>
      </p:sp>
      <p:sp>
        <p:nvSpPr>
          <p:cNvPr id="28677" name="Rectangle 3"/>
          <p:cNvSpPr>
            <a:spLocks noGrp="1" noChangeArrowheads="1"/>
          </p:cNvSpPr>
          <p:nvPr>
            <p:ph type="body" idx="1"/>
          </p:nvPr>
        </p:nvSpPr>
        <p:spPr>
          <a:xfrm>
            <a:off x="838200" y="2362200"/>
            <a:ext cx="7693025" cy="3962400"/>
          </a:xfrm>
        </p:spPr>
        <p:txBody>
          <a:bodyPr/>
          <a:lstStyle/>
          <a:p>
            <a:r>
              <a:rPr lang="en-US" smtClean="0"/>
              <a:t>There are two basic types of computer software: application software and system software. </a:t>
            </a:r>
          </a:p>
          <a:p>
            <a:r>
              <a:rPr lang="en-US" smtClean="0"/>
              <a:t>Application software helps you perform a specific task. </a:t>
            </a:r>
          </a:p>
          <a:p>
            <a:r>
              <a:rPr lang="en-US" smtClean="0"/>
              <a:t>System software refers to the operating system and all utility programs that manage computer resources.</a:t>
            </a:r>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40B8CAC2-A9BD-47BB-BFB9-6339891654DC}"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EBA15C8-AB79-4279-B3F8-293C59EE6B46}" type="slidenum">
              <a:rPr lang="en-US" sz="2600" b="1">
                <a:solidFill>
                  <a:schemeClr val="bg1"/>
                </a:solidFill>
              </a:rPr>
              <a:pPr/>
              <a:t>12</a:t>
            </a:fld>
            <a:endParaRPr lang="en-US" sz="2600" b="1">
              <a:solidFill>
                <a:schemeClr val="bg1"/>
              </a:solidFill>
            </a:endParaRPr>
          </a:p>
        </p:txBody>
      </p:sp>
      <p:sp>
        <p:nvSpPr>
          <p:cNvPr id="3072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2EEA6BB-619B-41E6-8865-2323F3F88EC1}" type="slidenum">
              <a:rPr lang="en-US" sz="2600" b="1">
                <a:solidFill>
                  <a:schemeClr val="bg1"/>
                </a:solidFill>
              </a:rPr>
              <a:pPr/>
              <a:t>12</a:t>
            </a:fld>
            <a:endParaRPr lang="en-US" sz="2600" b="1">
              <a:solidFill>
                <a:schemeClr val="bg1"/>
              </a:solidFill>
            </a:endParaRPr>
          </a:p>
        </p:txBody>
      </p:sp>
      <p:sp>
        <p:nvSpPr>
          <p:cNvPr id="30724" name="AutoShape 2"/>
          <p:cNvSpPr>
            <a:spLocks noGrp="1" noChangeArrowheads="1"/>
          </p:cNvSpPr>
          <p:nvPr>
            <p:ph type="title"/>
          </p:nvPr>
        </p:nvSpPr>
        <p:spPr>
          <a:xfrm>
            <a:off x="762000" y="762000"/>
            <a:ext cx="8153400" cy="1143000"/>
          </a:xfrm>
        </p:spPr>
        <p:txBody>
          <a:bodyPr/>
          <a:lstStyle/>
          <a:p>
            <a:pPr eaLnBrk="1" hangingPunct="1"/>
            <a:r>
              <a:rPr lang="en-US" sz="3400"/>
              <a:t>Comparing Application Software and</a:t>
            </a:r>
            <a:br>
              <a:rPr lang="en-US" sz="3400"/>
            </a:br>
            <a:r>
              <a:rPr lang="en-US" sz="3400"/>
              <a:t>System Software (continued)</a:t>
            </a:r>
          </a:p>
        </p:txBody>
      </p:sp>
      <p:sp>
        <p:nvSpPr>
          <p:cNvPr id="30725" name="Rectangle 3"/>
          <p:cNvSpPr>
            <a:spLocks noGrp="1" noChangeArrowheads="1"/>
          </p:cNvSpPr>
          <p:nvPr>
            <p:ph type="body" idx="1"/>
          </p:nvPr>
        </p:nvSpPr>
        <p:spPr>
          <a:xfrm>
            <a:off x="838200" y="2362200"/>
            <a:ext cx="7693025" cy="3962400"/>
          </a:xfrm>
        </p:spPr>
        <p:txBody>
          <a:bodyPr/>
          <a:lstStyle/>
          <a:p>
            <a:pPr eaLnBrk="1" hangingPunct="1"/>
            <a:r>
              <a:rPr lang="en-US" b="1" smtClean="0"/>
              <a:t>Application Software:</a:t>
            </a:r>
          </a:p>
          <a:p>
            <a:r>
              <a:rPr lang="en-US" smtClean="0"/>
              <a:t>Common application programs are word processors, database systems, presentation programs, spreadsheet programs, and graphic design programs. Others are:</a:t>
            </a:r>
          </a:p>
          <a:p>
            <a:pPr lvl="1"/>
            <a:r>
              <a:rPr lang="en-US" smtClean="0"/>
              <a:t>Education, home, and personal software</a:t>
            </a:r>
          </a:p>
          <a:p>
            <a:pPr lvl="1"/>
            <a:r>
              <a:rPr lang="en-US" smtClean="0"/>
              <a:t>Multimedia software</a:t>
            </a:r>
          </a:p>
          <a:p>
            <a:pPr lvl="1"/>
            <a:r>
              <a:rPr lang="en-US" smtClean="0"/>
              <a:t>Workgroup computing software</a:t>
            </a:r>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114E8691-53F3-42CD-BBD9-3D5828FBB412}"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7CE150C-B11B-4533-8344-0A9D991D4AA5}" type="slidenum">
              <a:rPr lang="en-US" sz="2600" b="1">
                <a:solidFill>
                  <a:schemeClr val="bg1"/>
                </a:solidFill>
              </a:rPr>
              <a:pPr/>
              <a:t>13</a:t>
            </a:fld>
            <a:endParaRPr lang="en-US" sz="2600" b="1">
              <a:solidFill>
                <a:schemeClr val="bg1"/>
              </a:solidFill>
            </a:endParaRPr>
          </a:p>
        </p:txBody>
      </p:sp>
      <p:sp>
        <p:nvSpPr>
          <p:cNvPr id="3277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7B7C2FC-0325-4445-AC2F-7FDE35FAE9E6}" type="slidenum">
              <a:rPr lang="en-US" sz="2600" b="1">
                <a:solidFill>
                  <a:schemeClr val="bg1"/>
                </a:solidFill>
              </a:rPr>
              <a:pPr/>
              <a:t>13</a:t>
            </a:fld>
            <a:endParaRPr lang="en-US" sz="2600" b="1">
              <a:solidFill>
                <a:schemeClr val="bg1"/>
              </a:solidFill>
            </a:endParaRPr>
          </a:p>
        </p:txBody>
      </p:sp>
      <p:sp>
        <p:nvSpPr>
          <p:cNvPr id="32772" name="AutoShape 2"/>
          <p:cNvSpPr>
            <a:spLocks noGrp="1" noChangeArrowheads="1"/>
          </p:cNvSpPr>
          <p:nvPr>
            <p:ph type="title"/>
          </p:nvPr>
        </p:nvSpPr>
        <p:spPr>
          <a:xfrm>
            <a:off x="762000" y="762000"/>
            <a:ext cx="8153400" cy="1143000"/>
          </a:xfrm>
        </p:spPr>
        <p:txBody>
          <a:bodyPr/>
          <a:lstStyle/>
          <a:p>
            <a:pPr eaLnBrk="1" hangingPunct="1"/>
            <a:r>
              <a:rPr lang="en-US" sz="3400"/>
              <a:t>Comparing Application Software and</a:t>
            </a:r>
            <a:br>
              <a:rPr lang="en-US" sz="3400"/>
            </a:br>
            <a:r>
              <a:rPr lang="en-US" sz="3400"/>
              <a:t>System Software (continued)</a:t>
            </a:r>
          </a:p>
        </p:txBody>
      </p:sp>
      <p:sp>
        <p:nvSpPr>
          <p:cNvPr id="32773" name="Rectangle 3"/>
          <p:cNvSpPr>
            <a:spLocks noGrp="1" noChangeArrowheads="1"/>
          </p:cNvSpPr>
          <p:nvPr>
            <p:ph type="body" idx="1"/>
          </p:nvPr>
        </p:nvSpPr>
        <p:spPr>
          <a:xfrm>
            <a:off x="838200" y="2362200"/>
            <a:ext cx="7693025" cy="3962400"/>
          </a:xfrm>
        </p:spPr>
        <p:txBody>
          <a:bodyPr/>
          <a:lstStyle/>
          <a:p>
            <a:pPr eaLnBrk="1" hangingPunct="1"/>
            <a:r>
              <a:rPr lang="en-US" b="1" smtClean="0"/>
              <a:t>Using Application Software:</a:t>
            </a:r>
          </a:p>
          <a:p>
            <a:pPr eaLnBrk="1" hangingPunct="1"/>
            <a:r>
              <a:rPr lang="en-US" smtClean="0"/>
              <a:t>You can customize options, such as modifying the Quick Access toolbar.</a:t>
            </a:r>
          </a:p>
          <a:p>
            <a:pPr eaLnBrk="1" hangingPunct="1"/>
            <a:endParaRPr lang="en-US" smtClean="0"/>
          </a:p>
          <a:p>
            <a:pPr eaLnBrk="1" hangingPunct="1"/>
            <a:endParaRPr lang="en-US" smtClean="0"/>
          </a:p>
          <a:p>
            <a:pPr eaLnBrk="1" hangingPunct="1"/>
            <a:endParaRPr lang="en-US" smtClean="0"/>
          </a:p>
        </p:txBody>
      </p:sp>
      <p:pic>
        <p:nvPicPr>
          <p:cNvPr id="32774" name="Picture 1"/>
          <p:cNvPicPr>
            <a:picLocks noChangeAspect="1"/>
          </p:cNvPicPr>
          <p:nvPr/>
        </p:nvPicPr>
        <p:blipFill>
          <a:blip r:embed="rId3" cstate="print"/>
          <a:srcRect/>
          <a:stretch>
            <a:fillRect/>
          </a:stretch>
        </p:blipFill>
        <p:spPr bwMode="auto">
          <a:xfrm>
            <a:off x="2362200" y="3860800"/>
            <a:ext cx="4267200" cy="2381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A2736F0D-499F-4CCC-8F5C-CB14B4CA5778}"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01778FC-864F-4799-B1C4-49F4DFEE58D2}" type="slidenum">
              <a:rPr lang="en-US" sz="2600" b="1">
                <a:solidFill>
                  <a:schemeClr val="bg1"/>
                </a:solidFill>
              </a:rPr>
              <a:pPr/>
              <a:t>14</a:t>
            </a:fld>
            <a:endParaRPr lang="en-US" sz="2600" b="1">
              <a:solidFill>
                <a:schemeClr val="bg1"/>
              </a:solidFill>
            </a:endParaRPr>
          </a:p>
        </p:txBody>
      </p:sp>
      <p:sp>
        <p:nvSpPr>
          <p:cNvPr id="3481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7677AD8-B3AC-49C0-B803-F4E6C491C063}" type="slidenum">
              <a:rPr lang="en-US" sz="2600" b="1">
                <a:solidFill>
                  <a:schemeClr val="bg1"/>
                </a:solidFill>
              </a:rPr>
              <a:pPr/>
              <a:t>14</a:t>
            </a:fld>
            <a:endParaRPr lang="en-US" sz="2600" b="1">
              <a:solidFill>
                <a:schemeClr val="bg1"/>
              </a:solidFill>
            </a:endParaRPr>
          </a:p>
        </p:txBody>
      </p:sp>
      <p:sp>
        <p:nvSpPr>
          <p:cNvPr id="34820" name="AutoShape 2"/>
          <p:cNvSpPr>
            <a:spLocks noGrp="1" noChangeArrowheads="1"/>
          </p:cNvSpPr>
          <p:nvPr>
            <p:ph type="title"/>
          </p:nvPr>
        </p:nvSpPr>
        <p:spPr>
          <a:xfrm>
            <a:off x="762000" y="762000"/>
            <a:ext cx="8153400" cy="1143000"/>
          </a:xfrm>
        </p:spPr>
        <p:txBody>
          <a:bodyPr/>
          <a:lstStyle/>
          <a:p>
            <a:pPr eaLnBrk="1" hangingPunct="1"/>
            <a:r>
              <a:rPr lang="en-US" sz="3400"/>
              <a:t>Comparing Application Software and</a:t>
            </a:r>
            <a:br>
              <a:rPr lang="en-US" sz="3400"/>
            </a:br>
            <a:r>
              <a:rPr lang="en-US" sz="3400"/>
              <a:t>System Software (continued)</a:t>
            </a:r>
          </a:p>
        </p:txBody>
      </p:sp>
      <p:sp>
        <p:nvSpPr>
          <p:cNvPr id="34821" name="Rectangle 3"/>
          <p:cNvSpPr>
            <a:spLocks noGrp="1" noChangeArrowheads="1"/>
          </p:cNvSpPr>
          <p:nvPr>
            <p:ph type="body" idx="1"/>
          </p:nvPr>
        </p:nvSpPr>
        <p:spPr>
          <a:xfrm>
            <a:off x="838200" y="2362200"/>
            <a:ext cx="7693025" cy="3962400"/>
          </a:xfrm>
        </p:spPr>
        <p:txBody>
          <a:bodyPr/>
          <a:lstStyle/>
          <a:p>
            <a:pPr eaLnBrk="1" hangingPunct="1"/>
            <a:r>
              <a:rPr lang="en-US" b="1" smtClean="0"/>
              <a:t>System Software:</a:t>
            </a:r>
          </a:p>
          <a:p>
            <a:r>
              <a:rPr lang="en-US" smtClean="0"/>
              <a:t>System software is a group of programs that coordinate and control the resources and operations of a computer system.</a:t>
            </a:r>
          </a:p>
          <a:p>
            <a:r>
              <a:rPr lang="en-US" b="1" smtClean="0"/>
              <a:t>Operating Systems:</a:t>
            </a:r>
          </a:p>
          <a:p>
            <a:r>
              <a:rPr lang="en-US" smtClean="0"/>
              <a:t>Operating systems provide an interface between the user or application and the computer hardware.</a:t>
            </a:r>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3"/>
          <p:cNvSpPr>
            <a:spLocks noGrp="1" noChangeArrowheads="1"/>
          </p:cNvSpPr>
          <p:nvPr>
            <p:ph type="sldNum" sz="quarter" idx="10"/>
          </p:nvPr>
        </p:nvSpPr>
        <p:spPr>
          <a:noFill/>
        </p:spPr>
        <p:txBody>
          <a:bodyPr/>
          <a:lstStyle/>
          <a:p>
            <a:fld id="{6DF7E62E-0A0F-400D-9A4D-AABF132DEA2A}"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686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8B073F9-DB0B-4DE7-AA88-62B536B8FAAB}" type="slidenum">
              <a:rPr lang="en-US" sz="2600" b="1">
                <a:solidFill>
                  <a:schemeClr val="bg1"/>
                </a:solidFill>
              </a:rPr>
              <a:pPr/>
              <a:t>15</a:t>
            </a:fld>
            <a:endParaRPr lang="en-US" sz="2600" b="1">
              <a:solidFill>
                <a:schemeClr val="bg1"/>
              </a:solidFill>
            </a:endParaRPr>
          </a:p>
        </p:txBody>
      </p:sp>
      <p:sp>
        <p:nvSpPr>
          <p:cNvPr id="3686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FF43DBE-F2AF-42C7-BECB-B5EB4B3896B2}" type="slidenum">
              <a:rPr lang="en-US" sz="2600" b="1">
                <a:solidFill>
                  <a:schemeClr val="bg1"/>
                </a:solidFill>
              </a:rPr>
              <a:pPr/>
              <a:t>15</a:t>
            </a:fld>
            <a:endParaRPr lang="en-US" sz="2600" b="1">
              <a:solidFill>
                <a:schemeClr val="bg1"/>
              </a:solidFill>
            </a:endParaRPr>
          </a:p>
        </p:txBody>
      </p:sp>
      <p:sp>
        <p:nvSpPr>
          <p:cNvPr id="36868" name="AutoShape 2"/>
          <p:cNvSpPr>
            <a:spLocks noGrp="1" noChangeArrowheads="1"/>
          </p:cNvSpPr>
          <p:nvPr>
            <p:ph type="title"/>
          </p:nvPr>
        </p:nvSpPr>
        <p:spPr>
          <a:xfrm>
            <a:off x="762000" y="762000"/>
            <a:ext cx="8153400" cy="1143000"/>
          </a:xfrm>
        </p:spPr>
        <p:txBody>
          <a:bodyPr/>
          <a:lstStyle/>
          <a:p>
            <a:pPr eaLnBrk="1" hangingPunct="1"/>
            <a:r>
              <a:rPr lang="en-US" sz="3400"/>
              <a:t>Comparing Application Software and</a:t>
            </a:r>
            <a:br>
              <a:rPr lang="en-US" sz="3400"/>
            </a:br>
            <a:r>
              <a:rPr lang="en-US" sz="3400"/>
              <a:t>System Software (continued)</a:t>
            </a:r>
          </a:p>
        </p:txBody>
      </p:sp>
      <p:sp>
        <p:nvSpPr>
          <p:cNvPr id="36869" name="Rectangle 3"/>
          <p:cNvSpPr>
            <a:spLocks noGrp="1" noChangeArrowheads="1"/>
          </p:cNvSpPr>
          <p:nvPr>
            <p:ph type="body" idx="1"/>
          </p:nvPr>
        </p:nvSpPr>
        <p:spPr>
          <a:xfrm>
            <a:off x="838200" y="2362200"/>
            <a:ext cx="7693025" cy="3962400"/>
          </a:xfrm>
        </p:spPr>
        <p:txBody>
          <a:bodyPr/>
          <a:lstStyle/>
          <a:p>
            <a:pPr eaLnBrk="1" hangingPunct="1"/>
            <a:r>
              <a:rPr lang="en-US" b="1" smtClean="0"/>
              <a:t>Utilities and Language Translators:</a:t>
            </a:r>
          </a:p>
          <a:p>
            <a:r>
              <a:rPr lang="en-US" smtClean="0"/>
              <a:t>Utilities are programs that help to maintain computer hardware or other software, and usually perform a single task.</a:t>
            </a:r>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3"/>
          <p:cNvSpPr>
            <a:spLocks noGrp="1" noChangeArrowheads="1"/>
          </p:cNvSpPr>
          <p:nvPr>
            <p:ph type="sldNum" sz="quarter" idx="10"/>
          </p:nvPr>
        </p:nvSpPr>
        <p:spPr>
          <a:noFill/>
        </p:spPr>
        <p:txBody>
          <a:bodyPr/>
          <a:lstStyle/>
          <a:p>
            <a:fld id="{854B0B54-3449-4A68-AFD8-0D107CE9851F}"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891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9C44E6B-3C4E-4AFE-BAF2-1415D2F69BC4}" type="slidenum">
              <a:rPr lang="en-US" sz="2600" b="1">
                <a:solidFill>
                  <a:schemeClr val="bg1"/>
                </a:solidFill>
              </a:rPr>
              <a:pPr/>
              <a:t>16</a:t>
            </a:fld>
            <a:endParaRPr lang="en-US" sz="2600" b="1">
              <a:solidFill>
                <a:schemeClr val="bg1"/>
              </a:solidFill>
            </a:endParaRPr>
          </a:p>
        </p:txBody>
      </p:sp>
      <p:sp>
        <p:nvSpPr>
          <p:cNvPr id="3891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CBB317C-6017-4ED0-9257-79CB28E8F8F5}" type="slidenum">
              <a:rPr lang="en-US" sz="2600" b="1">
                <a:solidFill>
                  <a:schemeClr val="bg1"/>
                </a:solidFill>
              </a:rPr>
              <a:pPr/>
              <a:t>16</a:t>
            </a:fld>
            <a:endParaRPr lang="en-US" sz="2600" b="1">
              <a:solidFill>
                <a:schemeClr val="bg1"/>
              </a:solidFill>
            </a:endParaRPr>
          </a:p>
        </p:txBody>
      </p:sp>
      <p:sp>
        <p:nvSpPr>
          <p:cNvPr id="38916" name="AutoShape 2"/>
          <p:cNvSpPr>
            <a:spLocks noGrp="1" noChangeArrowheads="1"/>
          </p:cNvSpPr>
          <p:nvPr>
            <p:ph type="title"/>
          </p:nvPr>
        </p:nvSpPr>
        <p:spPr>
          <a:xfrm>
            <a:off x="762000" y="762000"/>
            <a:ext cx="8153400" cy="1143000"/>
          </a:xfrm>
        </p:spPr>
        <p:txBody>
          <a:bodyPr/>
          <a:lstStyle/>
          <a:p>
            <a:pPr eaLnBrk="1" hangingPunct="1"/>
            <a:r>
              <a:rPr lang="en-US" sz="3400"/>
              <a:t>Identifying Options for Software Distribution</a:t>
            </a:r>
          </a:p>
        </p:txBody>
      </p:sp>
      <p:sp>
        <p:nvSpPr>
          <p:cNvPr id="38917" name="Rectangle 3"/>
          <p:cNvSpPr>
            <a:spLocks noGrp="1" noChangeArrowheads="1"/>
          </p:cNvSpPr>
          <p:nvPr>
            <p:ph type="body" idx="1"/>
          </p:nvPr>
        </p:nvSpPr>
        <p:spPr>
          <a:xfrm>
            <a:off x="838200" y="2362200"/>
            <a:ext cx="8153400" cy="3879850"/>
          </a:xfrm>
        </p:spPr>
        <p:txBody>
          <a:bodyPr/>
          <a:lstStyle/>
          <a:p>
            <a:pPr eaLnBrk="1" hangingPunct="1"/>
            <a:r>
              <a:rPr lang="en-US" b="1" smtClean="0"/>
              <a:t>Software Licensing:</a:t>
            </a:r>
          </a:p>
          <a:p>
            <a:pPr eaLnBrk="1" hangingPunct="1"/>
            <a:r>
              <a:rPr lang="en-US" smtClean="0"/>
              <a:t>A software license gives you permission to use the program.</a:t>
            </a:r>
          </a:p>
          <a:p>
            <a:r>
              <a:rPr lang="en-US" smtClean="0"/>
              <a:t>A single-user license gives you the right to install the software on a single computer.</a:t>
            </a:r>
          </a:p>
          <a:p>
            <a:r>
              <a:rPr lang="en-US" smtClean="0"/>
              <a:t>A network license gives an organization the right to install a program on a server that can be accessed by a specific number of computers. </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3"/>
          <p:cNvSpPr>
            <a:spLocks noGrp="1" noChangeArrowheads="1"/>
          </p:cNvSpPr>
          <p:nvPr>
            <p:ph type="sldNum" sz="quarter" idx="10"/>
          </p:nvPr>
        </p:nvSpPr>
        <p:spPr>
          <a:noFill/>
        </p:spPr>
        <p:txBody>
          <a:bodyPr/>
          <a:lstStyle/>
          <a:p>
            <a:fld id="{7CF33904-BA64-43C1-B321-3A5FDE3883DB}"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4096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A71523B-7905-4787-931E-15401B14E452}" type="slidenum">
              <a:rPr lang="en-US" sz="2600" b="1">
                <a:solidFill>
                  <a:schemeClr val="bg1"/>
                </a:solidFill>
              </a:rPr>
              <a:pPr/>
              <a:t>17</a:t>
            </a:fld>
            <a:endParaRPr lang="en-US" sz="2600" b="1">
              <a:solidFill>
                <a:schemeClr val="bg1"/>
              </a:solidFill>
            </a:endParaRPr>
          </a:p>
        </p:txBody>
      </p:sp>
      <p:sp>
        <p:nvSpPr>
          <p:cNvPr id="4096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2B4F459-9CCC-45B7-AFE1-88D021A84C8B}" type="slidenum">
              <a:rPr lang="en-US" sz="2600" b="1">
                <a:solidFill>
                  <a:schemeClr val="bg1"/>
                </a:solidFill>
              </a:rPr>
              <a:pPr/>
              <a:t>17</a:t>
            </a:fld>
            <a:endParaRPr lang="en-US" sz="2600" b="1">
              <a:solidFill>
                <a:schemeClr val="bg1"/>
              </a:solidFill>
            </a:endParaRPr>
          </a:p>
        </p:txBody>
      </p:sp>
      <p:sp>
        <p:nvSpPr>
          <p:cNvPr id="40964" name="AutoShape 2"/>
          <p:cNvSpPr>
            <a:spLocks noGrp="1" noChangeArrowheads="1"/>
          </p:cNvSpPr>
          <p:nvPr>
            <p:ph type="title"/>
          </p:nvPr>
        </p:nvSpPr>
        <p:spPr>
          <a:xfrm>
            <a:off x="762000" y="762000"/>
            <a:ext cx="8153400" cy="1143000"/>
          </a:xfrm>
        </p:spPr>
        <p:txBody>
          <a:bodyPr/>
          <a:lstStyle/>
          <a:p>
            <a:pPr eaLnBrk="1" hangingPunct="1"/>
            <a:r>
              <a:rPr lang="en-US" sz="3400"/>
              <a:t>Identifying Options for Software Distribution (continued)</a:t>
            </a:r>
          </a:p>
        </p:txBody>
      </p:sp>
      <p:sp>
        <p:nvSpPr>
          <p:cNvPr id="40965" name="Rectangle 3"/>
          <p:cNvSpPr>
            <a:spLocks noGrp="1" noChangeArrowheads="1"/>
          </p:cNvSpPr>
          <p:nvPr>
            <p:ph type="body" idx="1"/>
          </p:nvPr>
        </p:nvSpPr>
        <p:spPr>
          <a:xfrm>
            <a:off x="838200" y="2362200"/>
            <a:ext cx="7693025" cy="3962400"/>
          </a:xfrm>
        </p:spPr>
        <p:txBody>
          <a:bodyPr/>
          <a:lstStyle/>
          <a:p>
            <a:pPr eaLnBrk="1" hangingPunct="1"/>
            <a:r>
              <a:rPr lang="en-US" sz="2400" b="1" smtClean="0"/>
              <a:t>Updating and Upgrading Software:</a:t>
            </a:r>
          </a:p>
          <a:p>
            <a:pPr eaLnBrk="1" hangingPunct="1"/>
            <a:r>
              <a:rPr lang="en-US" sz="2400" smtClean="0"/>
              <a:t>Users who purchased the original version of the software can download a fix for the problem.</a:t>
            </a:r>
          </a:p>
          <a:p>
            <a:pPr lvl="1"/>
            <a:r>
              <a:rPr lang="en-US" sz="2200" smtClean="0"/>
              <a:t>A software patch is applied over software that you already have installed. </a:t>
            </a:r>
          </a:p>
          <a:p>
            <a:pPr lvl="1"/>
            <a:r>
              <a:rPr lang="en-US" sz="2200" smtClean="0"/>
              <a:t>An update is a collection of files for revising released software to fix bugs or provide enhancements. </a:t>
            </a:r>
          </a:p>
          <a:p>
            <a:pPr lvl="1"/>
            <a:r>
              <a:rPr lang="en-US" sz="2200" smtClean="0"/>
              <a:t>A service pack is a collection of updates, fixes, or enhancements to a software program delivered as a single file.</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3"/>
          <p:cNvSpPr>
            <a:spLocks noGrp="1" noChangeArrowheads="1"/>
          </p:cNvSpPr>
          <p:nvPr>
            <p:ph type="sldNum" sz="quarter" idx="10"/>
          </p:nvPr>
        </p:nvSpPr>
        <p:spPr>
          <a:noFill/>
        </p:spPr>
        <p:txBody>
          <a:bodyPr/>
          <a:lstStyle/>
          <a:p>
            <a:fld id="{27A09D90-ECB3-4648-B534-A2F1EC634C01}"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4301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C2B0F2A-795D-4CAF-8E81-0DE9C21275E2}" type="slidenum">
              <a:rPr lang="en-US" sz="2600" b="1">
                <a:solidFill>
                  <a:schemeClr val="bg1"/>
                </a:solidFill>
              </a:rPr>
              <a:pPr/>
              <a:t>18</a:t>
            </a:fld>
            <a:endParaRPr lang="en-US" sz="2600" b="1">
              <a:solidFill>
                <a:schemeClr val="bg1"/>
              </a:solidFill>
            </a:endParaRPr>
          </a:p>
        </p:txBody>
      </p:sp>
      <p:sp>
        <p:nvSpPr>
          <p:cNvPr id="4301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087EC70-836D-4D49-A6AE-45FBFFE933B4}" type="slidenum">
              <a:rPr lang="en-US" sz="2600" b="1">
                <a:solidFill>
                  <a:schemeClr val="bg1"/>
                </a:solidFill>
              </a:rPr>
              <a:pPr/>
              <a:t>18</a:t>
            </a:fld>
            <a:endParaRPr lang="en-US" sz="2600" b="1">
              <a:solidFill>
                <a:schemeClr val="bg1"/>
              </a:solidFill>
            </a:endParaRPr>
          </a:p>
        </p:txBody>
      </p:sp>
      <p:sp>
        <p:nvSpPr>
          <p:cNvPr id="43012" name="AutoShape 2"/>
          <p:cNvSpPr>
            <a:spLocks noGrp="1" noChangeArrowheads="1"/>
          </p:cNvSpPr>
          <p:nvPr>
            <p:ph type="title"/>
          </p:nvPr>
        </p:nvSpPr>
        <p:spPr>
          <a:xfrm>
            <a:off x="762000" y="762000"/>
            <a:ext cx="8153400" cy="1143000"/>
          </a:xfrm>
        </p:spPr>
        <p:txBody>
          <a:bodyPr/>
          <a:lstStyle/>
          <a:p>
            <a:pPr eaLnBrk="1" hangingPunct="1"/>
            <a:r>
              <a:rPr lang="en-US" sz="3400"/>
              <a:t>Identifying Options for Software Distribution (continued)</a:t>
            </a:r>
          </a:p>
        </p:txBody>
      </p:sp>
      <p:sp>
        <p:nvSpPr>
          <p:cNvPr id="43013" name="Rectangle 3"/>
          <p:cNvSpPr>
            <a:spLocks noGrp="1" noChangeArrowheads="1"/>
          </p:cNvSpPr>
          <p:nvPr>
            <p:ph type="body" idx="1"/>
          </p:nvPr>
        </p:nvSpPr>
        <p:spPr>
          <a:xfrm>
            <a:off x="838200" y="2362200"/>
            <a:ext cx="7693025" cy="3962400"/>
          </a:xfrm>
        </p:spPr>
        <p:txBody>
          <a:bodyPr/>
          <a:lstStyle/>
          <a:p>
            <a:r>
              <a:rPr lang="en-US" sz="2500" b="1"/>
              <a:t>Updating and Upgrading Software (continued):</a:t>
            </a:r>
          </a:p>
          <a:p>
            <a:r>
              <a:rPr lang="en-US" sz="2500"/>
              <a:t>Upgrades are revised versions of a software program and require the purchase of a newer version of the software. </a:t>
            </a:r>
          </a:p>
          <a:p>
            <a:r>
              <a:rPr lang="en-US" sz="2500"/>
              <a:t>Web applications have no installation requirements, can be used on all operating systems, and are accessed through a Web browser over a network such as an intranet or the Internet.</a:t>
            </a:r>
          </a:p>
          <a:p>
            <a:pPr eaLnBrk="1" hangingPunct="1"/>
            <a:endParaRPr lang="en-US"/>
          </a:p>
          <a:p>
            <a:pPr eaLnBrk="1" hangingPunct="1"/>
            <a:endParaRPr lang="en-US"/>
          </a:p>
          <a:p>
            <a:pPr eaLnBrk="1" hangingPunct="1"/>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3"/>
          <p:cNvSpPr>
            <a:spLocks noGrp="1" noChangeArrowheads="1"/>
          </p:cNvSpPr>
          <p:nvPr>
            <p:ph type="sldNum" sz="quarter" idx="10"/>
          </p:nvPr>
        </p:nvSpPr>
        <p:spPr>
          <a:noFill/>
        </p:spPr>
        <p:txBody>
          <a:bodyPr/>
          <a:lstStyle/>
          <a:p>
            <a:fld id="{019DE6D5-ABC3-4A41-A195-80731D6E0265}" type="slidenum">
              <a:rPr lang="en-US" smtClean="0">
                <a:ea typeface="ＭＳ Ｐゴシック" charset="-128"/>
                <a:cs typeface="ＭＳ Ｐゴシック" charset="-128"/>
              </a:rPr>
              <a:pPr/>
              <a:t>19</a:t>
            </a:fld>
            <a:endParaRPr lang="en-US" smtClean="0">
              <a:ea typeface="ＭＳ Ｐゴシック" charset="-128"/>
              <a:cs typeface="ＭＳ Ｐゴシック" charset="-128"/>
            </a:endParaRPr>
          </a:p>
        </p:txBody>
      </p:sp>
      <p:sp>
        <p:nvSpPr>
          <p:cNvPr id="4505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D87234B-8833-4A35-B938-07F8AB8731F8}" type="slidenum">
              <a:rPr lang="en-US" sz="2600" b="1">
                <a:solidFill>
                  <a:schemeClr val="bg1"/>
                </a:solidFill>
              </a:rPr>
              <a:pPr/>
              <a:t>19</a:t>
            </a:fld>
            <a:endParaRPr lang="en-US" sz="2600" b="1">
              <a:solidFill>
                <a:schemeClr val="bg1"/>
              </a:solidFill>
            </a:endParaRPr>
          </a:p>
        </p:txBody>
      </p:sp>
      <p:sp>
        <p:nvSpPr>
          <p:cNvPr id="4505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6267279-2EB6-40AB-A9A3-78C93B79084B}" type="slidenum">
              <a:rPr lang="en-US" sz="2600" b="1">
                <a:solidFill>
                  <a:schemeClr val="bg1"/>
                </a:solidFill>
              </a:rPr>
              <a:pPr/>
              <a:t>19</a:t>
            </a:fld>
            <a:endParaRPr lang="en-US" sz="2600" b="1">
              <a:solidFill>
                <a:schemeClr val="bg1"/>
              </a:solidFill>
            </a:endParaRPr>
          </a:p>
        </p:txBody>
      </p:sp>
      <p:sp>
        <p:nvSpPr>
          <p:cNvPr id="45060" name="AutoShape 2"/>
          <p:cNvSpPr>
            <a:spLocks noGrp="1" noChangeArrowheads="1"/>
          </p:cNvSpPr>
          <p:nvPr>
            <p:ph type="title"/>
          </p:nvPr>
        </p:nvSpPr>
        <p:spPr>
          <a:xfrm>
            <a:off x="762000" y="762000"/>
            <a:ext cx="8153400" cy="1143000"/>
          </a:xfrm>
        </p:spPr>
        <p:txBody>
          <a:bodyPr/>
          <a:lstStyle/>
          <a:p>
            <a:pPr eaLnBrk="1" hangingPunct="1"/>
            <a:r>
              <a:rPr lang="en-US" sz="3400"/>
              <a:t>Identifying Options for Software Distribution (continued)</a:t>
            </a:r>
          </a:p>
        </p:txBody>
      </p:sp>
      <p:sp>
        <p:nvSpPr>
          <p:cNvPr id="45061" name="Rectangle 3"/>
          <p:cNvSpPr>
            <a:spLocks noGrp="1" noChangeArrowheads="1"/>
          </p:cNvSpPr>
          <p:nvPr>
            <p:ph type="body" idx="1"/>
          </p:nvPr>
        </p:nvSpPr>
        <p:spPr>
          <a:xfrm>
            <a:off x="838200" y="2362200"/>
            <a:ext cx="7693025" cy="3962400"/>
          </a:xfrm>
        </p:spPr>
        <p:txBody>
          <a:bodyPr/>
          <a:lstStyle/>
          <a:p>
            <a:pPr eaLnBrk="1" hangingPunct="1">
              <a:lnSpc>
                <a:spcPct val="90000"/>
              </a:lnSpc>
            </a:pPr>
            <a:r>
              <a:rPr lang="en-US" sz="2400" b="1" smtClean="0"/>
              <a:t>Alternative Methods of Software Distribution:</a:t>
            </a:r>
          </a:p>
          <a:p>
            <a:pPr lvl="1" eaLnBrk="1" hangingPunct="1">
              <a:lnSpc>
                <a:spcPct val="90000"/>
              </a:lnSpc>
            </a:pPr>
            <a:r>
              <a:rPr lang="en-US" sz="2000" smtClean="0"/>
              <a:t>Open source</a:t>
            </a:r>
          </a:p>
          <a:p>
            <a:pPr lvl="1" eaLnBrk="1" hangingPunct="1">
              <a:lnSpc>
                <a:spcPct val="90000"/>
              </a:lnSpc>
            </a:pPr>
            <a:r>
              <a:rPr lang="en-US" sz="2000" smtClean="0"/>
              <a:t>Freeware</a:t>
            </a:r>
          </a:p>
          <a:p>
            <a:pPr lvl="1" eaLnBrk="1" hangingPunct="1">
              <a:lnSpc>
                <a:spcPct val="90000"/>
              </a:lnSpc>
            </a:pPr>
            <a:r>
              <a:rPr lang="en-US" sz="2000" smtClean="0"/>
              <a:t>Shareware</a:t>
            </a:r>
          </a:p>
          <a:p>
            <a:pPr lvl="1" eaLnBrk="1" hangingPunct="1">
              <a:lnSpc>
                <a:spcPct val="90000"/>
              </a:lnSpc>
            </a:pPr>
            <a:r>
              <a:rPr lang="en-US" sz="2000" smtClean="0"/>
              <a:t>Bundleware</a:t>
            </a:r>
          </a:p>
          <a:p>
            <a:pPr eaLnBrk="1" hangingPunct="1">
              <a:lnSpc>
                <a:spcPct val="90000"/>
              </a:lnSpc>
            </a:pPr>
            <a:r>
              <a:rPr lang="en-US" sz="2400" smtClean="0"/>
              <a:t>Software piracy is the unauthorized copying of software.</a:t>
            </a:r>
          </a:p>
          <a:p>
            <a:pPr eaLnBrk="1" hangingPunct="1">
              <a:lnSpc>
                <a:spcPct val="90000"/>
              </a:lnSpc>
            </a:pPr>
            <a:endParaRPr lang="en-US" sz="2400" smtClean="0"/>
          </a:p>
          <a:p>
            <a:pPr eaLnBrk="1" hangingPunct="1">
              <a:lnSpc>
                <a:spcPct val="90000"/>
              </a:lnSpc>
            </a:pPr>
            <a:endParaRPr lang="en-US" sz="2400" smtClean="0"/>
          </a:p>
          <a:p>
            <a:pPr eaLnBrk="1" hangingPunct="1">
              <a:lnSpc>
                <a:spcPct val="90000"/>
              </a:lnSpc>
            </a:pPr>
            <a:endParaRPr lang="en-US" sz="2400" smtClean="0"/>
          </a:p>
          <a:p>
            <a:pPr eaLnBrk="1" hangingPunct="1">
              <a:lnSpc>
                <a:spcPct val="90000"/>
              </a:lnSpc>
            </a:pPr>
            <a:endParaRPr lang="en-US" sz="240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8B274F0F-FE03-4057-B8EE-411297DF7D49}"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B044C91-1005-4C88-8C47-887293B0AC14}"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FA22C20-C698-4F68-AF87-FEB6CE87E57D}"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smtClean="0"/>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a:t>Understand how hardware and software interact.</a:t>
            </a:r>
          </a:p>
          <a:p>
            <a:r>
              <a:rPr lang="en-US"/>
              <a:t>Explain how a software program works.</a:t>
            </a:r>
          </a:p>
          <a:p>
            <a:r>
              <a:rPr lang="en-US"/>
              <a:t>Track software development.</a:t>
            </a:r>
          </a:p>
          <a:p>
            <a:r>
              <a:rPr lang="en-US"/>
              <a:t>Compare application software and system software.</a:t>
            </a:r>
          </a:p>
          <a:p>
            <a:r>
              <a:rPr lang="en-US"/>
              <a:t>Identify options for software distribution.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3"/>
          <p:cNvSpPr>
            <a:spLocks noGrp="1" noChangeArrowheads="1"/>
          </p:cNvSpPr>
          <p:nvPr>
            <p:ph type="sldNum" sz="quarter" idx="10"/>
          </p:nvPr>
        </p:nvSpPr>
        <p:spPr>
          <a:noFill/>
        </p:spPr>
        <p:txBody>
          <a:bodyPr/>
          <a:lstStyle/>
          <a:p>
            <a:fld id="{10393653-8E21-4268-A801-C6BCA84BA2FE}" type="slidenum">
              <a:rPr lang="en-US" smtClean="0">
                <a:ea typeface="ＭＳ Ｐゴシック" charset="-128"/>
                <a:cs typeface="ＭＳ Ｐゴシック" charset="-128"/>
              </a:rPr>
              <a:pPr/>
              <a:t>20</a:t>
            </a:fld>
            <a:endParaRPr lang="en-US" smtClean="0">
              <a:ea typeface="ＭＳ Ｐゴシック" charset="-128"/>
              <a:cs typeface="ＭＳ Ｐゴシック" charset="-128"/>
            </a:endParaRPr>
          </a:p>
        </p:txBody>
      </p:sp>
      <p:sp>
        <p:nvSpPr>
          <p:cNvPr id="4710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80DAAA5-3A73-49B0-9153-48628856B769}" type="slidenum">
              <a:rPr lang="en-US" sz="2600" b="1">
                <a:solidFill>
                  <a:schemeClr val="bg1"/>
                </a:solidFill>
              </a:rPr>
              <a:pPr/>
              <a:t>20</a:t>
            </a:fld>
            <a:endParaRPr lang="en-US" sz="2600" b="1">
              <a:solidFill>
                <a:schemeClr val="bg1"/>
              </a:solidFill>
            </a:endParaRPr>
          </a:p>
        </p:txBody>
      </p:sp>
      <p:sp>
        <p:nvSpPr>
          <p:cNvPr id="47107" name="Title 1"/>
          <p:cNvSpPr>
            <a:spLocks noGrp="1"/>
          </p:cNvSpPr>
          <p:nvPr>
            <p:ph type="title"/>
          </p:nvPr>
        </p:nvSpPr>
        <p:spPr/>
        <p:txBody>
          <a:bodyPr/>
          <a:lstStyle/>
          <a:p>
            <a:pPr eaLnBrk="1" hangingPunct="1"/>
            <a:r>
              <a:rPr lang="en-US" smtClean="0"/>
              <a:t>Summary</a:t>
            </a:r>
          </a:p>
        </p:txBody>
      </p:sp>
      <p:sp>
        <p:nvSpPr>
          <p:cNvPr id="47108" name="Content Placeholder 2"/>
          <p:cNvSpPr>
            <a:spLocks noGrp="1"/>
          </p:cNvSpPr>
          <p:nvPr>
            <p:ph idx="1"/>
          </p:nvPr>
        </p:nvSpPr>
        <p:spPr/>
        <p:txBody>
          <a:bodyPr/>
          <a:lstStyle/>
          <a:p>
            <a:pPr eaLnBrk="1" hangingPunct="1">
              <a:buFont typeface="Wingdings" charset="2"/>
              <a:buNone/>
            </a:pPr>
            <a:r>
              <a:rPr lang="en-US" sz="2300" smtClean="0"/>
              <a:t>In this lesson, you learned:</a:t>
            </a:r>
          </a:p>
          <a:p>
            <a:r>
              <a:rPr lang="en-US" sz="2300" smtClean="0"/>
              <a:t>Hardware refers to anything you can touch, including objects such as the keyboard, mouse, monitor, printer, chips, disk drives, and CD/DVD recorders. Inputting refers to using an input device to enter data.</a:t>
            </a:r>
          </a:p>
          <a:p>
            <a:r>
              <a:rPr lang="en-US" sz="2300" smtClean="0"/>
              <a:t>Software is programming code written to provide instructions to the hardware so that you can perform specific tasks. Using input devices, you interact with the software by typing commands, selecting an option from a menu, or clicking a button, for example.</a:t>
            </a:r>
          </a:p>
        </p:txBody>
      </p:sp>
      <p:sp>
        <p:nvSpPr>
          <p:cNvPr id="47109"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D5F730A-C571-4568-84A5-D6CEBD430B80}" type="slidenum">
              <a:rPr lang="en-US" sz="2600" b="1">
                <a:solidFill>
                  <a:schemeClr val="bg1"/>
                </a:solidFill>
              </a:rPr>
              <a:pPr/>
              <a:t>20</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3"/>
          <p:cNvSpPr>
            <a:spLocks noGrp="1" noChangeArrowheads="1"/>
          </p:cNvSpPr>
          <p:nvPr>
            <p:ph type="sldNum" sz="quarter" idx="10"/>
          </p:nvPr>
        </p:nvSpPr>
        <p:spPr>
          <a:noFill/>
        </p:spPr>
        <p:txBody>
          <a:bodyPr/>
          <a:lstStyle/>
          <a:p>
            <a:fld id="{DF59A03A-BB1C-4757-B615-76F69ECF183E}" type="slidenum">
              <a:rPr lang="en-US" smtClean="0">
                <a:ea typeface="ＭＳ Ｐゴシック" charset="-128"/>
                <a:cs typeface="ＭＳ Ｐゴシック" charset="-128"/>
              </a:rPr>
              <a:pPr/>
              <a:t>21</a:t>
            </a:fld>
            <a:endParaRPr lang="en-US" smtClean="0">
              <a:ea typeface="ＭＳ Ｐゴシック" charset="-128"/>
              <a:cs typeface="ＭＳ Ｐゴシック" charset="-128"/>
            </a:endParaRPr>
          </a:p>
        </p:txBody>
      </p:sp>
      <p:sp>
        <p:nvSpPr>
          <p:cNvPr id="481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EA5051C-FB2A-4B4C-9238-4C11406C4706}" type="slidenum">
              <a:rPr lang="en-US" sz="2600" b="1">
                <a:solidFill>
                  <a:schemeClr val="bg1"/>
                </a:solidFill>
              </a:rPr>
              <a:pPr/>
              <a:t>21</a:t>
            </a:fld>
            <a:endParaRPr lang="en-US" sz="2600" b="1">
              <a:solidFill>
                <a:schemeClr val="bg1"/>
              </a:solidFill>
            </a:endParaRPr>
          </a:p>
        </p:txBody>
      </p:sp>
      <p:sp>
        <p:nvSpPr>
          <p:cNvPr id="48131" name="Title 1"/>
          <p:cNvSpPr>
            <a:spLocks noGrp="1"/>
          </p:cNvSpPr>
          <p:nvPr>
            <p:ph type="title"/>
          </p:nvPr>
        </p:nvSpPr>
        <p:spPr/>
        <p:txBody>
          <a:bodyPr/>
          <a:lstStyle/>
          <a:p>
            <a:pPr eaLnBrk="1" hangingPunct="1"/>
            <a:r>
              <a:rPr lang="en-US" smtClean="0"/>
              <a:t>Summary (continued)</a:t>
            </a:r>
          </a:p>
        </p:txBody>
      </p:sp>
      <p:sp>
        <p:nvSpPr>
          <p:cNvPr id="48132" name="Content Placeholder 2"/>
          <p:cNvSpPr>
            <a:spLocks noGrp="1"/>
          </p:cNvSpPr>
          <p:nvPr>
            <p:ph idx="1"/>
          </p:nvPr>
        </p:nvSpPr>
        <p:spPr/>
        <p:txBody>
          <a:bodyPr/>
          <a:lstStyle/>
          <a:p>
            <a:r>
              <a:rPr lang="en-US" smtClean="0"/>
              <a:t>Hardware and software interact as a computer processes data.</a:t>
            </a:r>
          </a:p>
          <a:p>
            <a:r>
              <a:rPr lang="en-US" smtClean="0"/>
              <a:t>A computer processes data by applying rules called algorithms, which are sets of clearly defined, logical steps that solve a problem.</a:t>
            </a:r>
          </a:p>
        </p:txBody>
      </p:sp>
      <p:sp>
        <p:nvSpPr>
          <p:cNvPr id="4813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D0009FC-3B6E-4012-9AA5-775135CC4A93}" type="slidenum">
              <a:rPr lang="en-US" sz="2600" b="1">
                <a:solidFill>
                  <a:schemeClr val="bg1"/>
                </a:solidFill>
              </a:rPr>
              <a:pPr/>
              <a:t>21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3"/>
          <p:cNvSpPr>
            <a:spLocks noGrp="1" noChangeArrowheads="1"/>
          </p:cNvSpPr>
          <p:nvPr>
            <p:ph type="sldNum" sz="quarter" idx="10"/>
          </p:nvPr>
        </p:nvSpPr>
        <p:spPr>
          <a:noFill/>
        </p:spPr>
        <p:txBody>
          <a:bodyPr/>
          <a:lstStyle/>
          <a:p>
            <a:fld id="{E9E4B460-1708-488D-A304-E38B3797BCD4}" type="slidenum">
              <a:rPr lang="en-US" smtClean="0">
                <a:ea typeface="ＭＳ Ｐゴシック" charset="-128"/>
                <a:cs typeface="ＭＳ Ｐゴシック" charset="-128"/>
              </a:rPr>
              <a:pPr/>
              <a:t>22</a:t>
            </a:fld>
            <a:endParaRPr lang="en-US" smtClean="0">
              <a:ea typeface="ＭＳ Ｐゴシック" charset="-128"/>
              <a:cs typeface="ＭＳ Ｐゴシック" charset="-128"/>
            </a:endParaRPr>
          </a:p>
        </p:txBody>
      </p:sp>
      <p:sp>
        <p:nvSpPr>
          <p:cNvPr id="491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BD65C23-1A2C-4E3D-9D76-1205FF788CFD}" type="slidenum">
              <a:rPr lang="en-US" sz="2600" b="1">
                <a:solidFill>
                  <a:schemeClr val="bg1"/>
                </a:solidFill>
              </a:rPr>
              <a:pPr/>
              <a:t>22</a:t>
            </a:fld>
            <a:endParaRPr lang="en-US" sz="2600" b="1">
              <a:solidFill>
                <a:schemeClr val="bg1"/>
              </a:solidFill>
            </a:endParaRPr>
          </a:p>
        </p:txBody>
      </p:sp>
      <p:sp>
        <p:nvSpPr>
          <p:cNvPr id="49155" name="Title 1"/>
          <p:cNvSpPr>
            <a:spLocks noGrp="1"/>
          </p:cNvSpPr>
          <p:nvPr>
            <p:ph type="title"/>
          </p:nvPr>
        </p:nvSpPr>
        <p:spPr/>
        <p:txBody>
          <a:bodyPr/>
          <a:lstStyle/>
          <a:p>
            <a:pPr eaLnBrk="1" hangingPunct="1"/>
            <a:r>
              <a:rPr lang="en-US" smtClean="0"/>
              <a:t>Summary (continued)</a:t>
            </a:r>
          </a:p>
        </p:txBody>
      </p:sp>
      <p:sp>
        <p:nvSpPr>
          <p:cNvPr id="49156" name="Content Placeholder 2"/>
          <p:cNvSpPr>
            <a:spLocks noGrp="1"/>
          </p:cNvSpPr>
          <p:nvPr>
            <p:ph idx="1"/>
          </p:nvPr>
        </p:nvSpPr>
        <p:spPr/>
        <p:txBody>
          <a:bodyPr/>
          <a:lstStyle/>
          <a:p>
            <a:r>
              <a:rPr lang="en-US" sz="2500" smtClean="0"/>
              <a:t>Software development usually begins when someone recognizes a need to perform a task more effectively using a computer. The programmer breaks down the task into an algorithm that covers all the actions needed to perform the task. The programmer often works out the logic for the steps in the algorithm by using a flowchart that shows different paths the program will take depending on what data is inputted.</a:t>
            </a:r>
          </a:p>
        </p:txBody>
      </p:sp>
      <p:sp>
        <p:nvSpPr>
          <p:cNvPr id="4915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0DE5505-97F0-4D95-B7DC-099E7D51EF7E}" type="slidenum">
              <a:rPr lang="en-US" sz="2600" b="1">
                <a:solidFill>
                  <a:schemeClr val="bg1"/>
                </a:solidFill>
              </a:rPr>
              <a:pPr/>
              <a:t>22</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3"/>
          <p:cNvSpPr>
            <a:spLocks noGrp="1" noChangeArrowheads="1"/>
          </p:cNvSpPr>
          <p:nvPr>
            <p:ph type="sldNum" sz="quarter" idx="10"/>
          </p:nvPr>
        </p:nvSpPr>
        <p:spPr>
          <a:noFill/>
        </p:spPr>
        <p:txBody>
          <a:bodyPr/>
          <a:lstStyle/>
          <a:p>
            <a:fld id="{AE0EAEA6-A2E4-4FE6-B0F4-F9B49E4A46DA}" type="slidenum">
              <a:rPr lang="en-US" smtClean="0">
                <a:ea typeface="ＭＳ Ｐゴシック" charset="-128"/>
                <a:cs typeface="ＭＳ Ｐゴシック" charset="-128"/>
              </a:rPr>
              <a:pPr/>
              <a:t>23</a:t>
            </a:fld>
            <a:endParaRPr lang="en-US" smtClean="0">
              <a:ea typeface="ＭＳ Ｐゴシック" charset="-128"/>
              <a:cs typeface="ＭＳ Ｐゴシック" charset="-128"/>
            </a:endParaRPr>
          </a:p>
        </p:txBody>
      </p:sp>
      <p:sp>
        <p:nvSpPr>
          <p:cNvPr id="501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116A3E9-66E4-4062-B83B-2A8BB600EF82}" type="slidenum">
              <a:rPr lang="en-US" sz="2600" b="1">
                <a:solidFill>
                  <a:schemeClr val="bg1"/>
                </a:solidFill>
              </a:rPr>
              <a:pPr/>
              <a:t>23</a:t>
            </a:fld>
            <a:endParaRPr lang="en-US" sz="2600" b="1">
              <a:solidFill>
                <a:schemeClr val="bg1"/>
              </a:solidFill>
            </a:endParaRPr>
          </a:p>
        </p:txBody>
      </p:sp>
      <p:sp>
        <p:nvSpPr>
          <p:cNvPr id="50179" name="Title 1"/>
          <p:cNvSpPr>
            <a:spLocks noGrp="1"/>
          </p:cNvSpPr>
          <p:nvPr>
            <p:ph type="title"/>
          </p:nvPr>
        </p:nvSpPr>
        <p:spPr/>
        <p:txBody>
          <a:bodyPr/>
          <a:lstStyle/>
          <a:p>
            <a:pPr eaLnBrk="1" hangingPunct="1"/>
            <a:r>
              <a:rPr lang="en-US" smtClean="0"/>
              <a:t>Summary (continued)</a:t>
            </a:r>
          </a:p>
        </p:txBody>
      </p:sp>
      <p:sp>
        <p:nvSpPr>
          <p:cNvPr id="50180" name="Content Placeholder 2"/>
          <p:cNvSpPr>
            <a:spLocks noGrp="1"/>
          </p:cNvSpPr>
          <p:nvPr>
            <p:ph idx="1"/>
          </p:nvPr>
        </p:nvSpPr>
        <p:spPr/>
        <p:txBody>
          <a:bodyPr/>
          <a:lstStyle/>
          <a:p>
            <a:r>
              <a:rPr lang="en-US" sz="2600"/>
              <a:t>T</a:t>
            </a:r>
            <a:r>
              <a:rPr lang="en-US" sz="2400"/>
              <a:t>he programmer writes the steps in a computer programming language or code that uses a formal set of terms and syntax, or rules for how the words are used together. The computer translates the code into language it can understand, and uses the translated commands to execute the program.</a:t>
            </a:r>
          </a:p>
          <a:p>
            <a:r>
              <a:rPr lang="en-US" sz="2400"/>
              <a:t>Software development also requires quality control, which involves running systematic tests, debugging (finding and correcting errors in the code), and beta testing.</a:t>
            </a:r>
          </a:p>
        </p:txBody>
      </p:sp>
      <p:sp>
        <p:nvSpPr>
          <p:cNvPr id="5018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A50391F-FFF0-4FB3-8BA6-AFA5FEAD6168}" type="slidenum">
              <a:rPr lang="en-US" sz="2600" b="1">
                <a:solidFill>
                  <a:schemeClr val="bg1"/>
                </a:solidFill>
              </a:rPr>
              <a:pPr/>
              <a:t>23</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3"/>
          <p:cNvSpPr>
            <a:spLocks noGrp="1" noChangeArrowheads="1"/>
          </p:cNvSpPr>
          <p:nvPr>
            <p:ph type="sldNum" sz="quarter" idx="10"/>
          </p:nvPr>
        </p:nvSpPr>
        <p:spPr>
          <a:noFill/>
        </p:spPr>
        <p:txBody>
          <a:bodyPr/>
          <a:lstStyle/>
          <a:p>
            <a:fld id="{A129C9E1-FAB3-45DA-B282-8BEF4A411C4A}" type="slidenum">
              <a:rPr lang="en-US" smtClean="0">
                <a:ea typeface="ＭＳ Ｐゴシック" charset="-128"/>
                <a:cs typeface="ＭＳ Ｐゴシック" charset="-128"/>
              </a:rPr>
              <a:pPr/>
              <a:t>24</a:t>
            </a:fld>
            <a:endParaRPr lang="en-US" smtClean="0">
              <a:ea typeface="ＭＳ Ｐゴシック" charset="-128"/>
              <a:cs typeface="ＭＳ Ｐゴシック" charset="-128"/>
            </a:endParaRPr>
          </a:p>
        </p:txBody>
      </p:sp>
      <p:sp>
        <p:nvSpPr>
          <p:cNvPr id="512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8C1FA05-2C55-4CB0-9354-98D75EEB9F43}" type="slidenum">
              <a:rPr lang="en-US" sz="2600" b="1">
                <a:solidFill>
                  <a:schemeClr val="bg1"/>
                </a:solidFill>
              </a:rPr>
              <a:pPr/>
              <a:t>24</a:t>
            </a:fld>
            <a:endParaRPr lang="en-US" sz="2600" b="1">
              <a:solidFill>
                <a:schemeClr val="bg1"/>
              </a:solidFill>
            </a:endParaRPr>
          </a:p>
        </p:txBody>
      </p:sp>
      <p:sp>
        <p:nvSpPr>
          <p:cNvPr id="51203" name="Title 1"/>
          <p:cNvSpPr>
            <a:spLocks noGrp="1"/>
          </p:cNvSpPr>
          <p:nvPr>
            <p:ph type="title"/>
          </p:nvPr>
        </p:nvSpPr>
        <p:spPr/>
        <p:txBody>
          <a:bodyPr/>
          <a:lstStyle/>
          <a:p>
            <a:pPr eaLnBrk="1" hangingPunct="1"/>
            <a:r>
              <a:rPr lang="en-US" smtClean="0"/>
              <a:t>Summary (continued)</a:t>
            </a:r>
          </a:p>
        </p:txBody>
      </p:sp>
      <p:sp>
        <p:nvSpPr>
          <p:cNvPr id="51204" name="Content Placeholder 2"/>
          <p:cNvSpPr>
            <a:spLocks noGrp="1"/>
          </p:cNvSpPr>
          <p:nvPr>
            <p:ph idx="1"/>
          </p:nvPr>
        </p:nvSpPr>
        <p:spPr/>
        <p:txBody>
          <a:bodyPr/>
          <a:lstStyle/>
          <a:p>
            <a:r>
              <a:rPr lang="en-US" sz="2000"/>
              <a:t>The two types of software are application software and system software. Application software helps you perform a specific task. System software refers to the operating system and all utility programs that manage computer resources.</a:t>
            </a:r>
          </a:p>
          <a:p>
            <a:r>
              <a:rPr lang="en-US" sz="2000"/>
              <a:t>Operating systems provide an interface between the user or application and the computer hardware.</a:t>
            </a:r>
          </a:p>
          <a:p>
            <a:r>
              <a:rPr lang="en-US" sz="2000"/>
              <a:t>When you purchase software, you are purchasing a license that gives you permission to use the program. A single-user license gives you the right to install the software on a single computer. Organizations using networks can purchase network licenses.</a:t>
            </a:r>
          </a:p>
        </p:txBody>
      </p:sp>
      <p:sp>
        <p:nvSpPr>
          <p:cNvPr id="5120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CE91517-1D79-463C-A73D-031BD74F2B4A}" type="slidenum">
              <a:rPr lang="en-US" sz="2600" b="1">
                <a:solidFill>
                  <a:schemeClr val="bg1"/>
                </a:solidFill>
              </a:rPr>
              <a:pPr/>
              <a:t>24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C04C2937-A497-4C6B-A540-FD1B26109E35}"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38F2F97-7560-4A23-B31D-2B0F89252944}"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0859A32-7DBD-4994-B0C2-DCA4BD15477B}"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Vocabulary</a:t>
            </a:r>
          </a:p>
        </p:txBody>
      </p:sp>
      <p:sp>
        <p:nvSpPr>
          <p:cNvPr id="20485" name="Rectangle 3"/>
          <p:cNvSpPr>
            <a:spLocks noGrp="1" noChangeArrowheads="1"/>
          </p:cNvSpPr>
          <p:nvPr>
            <p:ph type="body" sz="half" idx="1"/>
          </p:nvPr>
        </p:nvSpPr>
        <p:spPr/>
        <p:txBody>
          <a:bodyPr/>
          <a:lstStyle/>
          <a:p>
            <a:r>
              <a:rPr lang="en-US"/>
              <a:t>algorithm</a:t>
            </a:r>
          </a:p>
          <a:p>
            <a:r>
              <a:rPr lang="en-US"/>
              <a:t>application software</a:t>
            </a:r>
          </a:p>
          <a:p>
            <a:r>
              <a:rPr lang="en-US"/>
              <a:t>beta testing</a:t>
            </a:r>
          </a:p>
          <a:p>
            <a:r>
              <a:rPr lang="en-US"/>
              <a:t>bundleware</a:t>
            </a:r>
          </a:p>
          <a:p>
            <a:r>
              <a:rPr lang="en-US"/>
              <a:t>flowchart</a:t>
            </a:r>
          </a:p>
          <a:p>
            <a:r>
              <a:rPr lang="en-US"/>
              <a:t>inputting</a:t>
            </a:r>
          </a:p>
          <a:p>
            <a:r>
              <a:rPr lang="en-US"/>
              <a:t>network license</a:t>
            </a:r>
          </a:p>
        </p:txBody>
      </p:sp>
      <p:sp>
        <p:nvSpPr>
          <p:cNvPr id="20486" name="Rectangle 4"/>
          <p:cNvSpPr>
            <a:spLocks noGrp="1" noChangeArrowheads="1"/>
          </p:cNvSpPr>
          <p:nvPr>
            <p:ph type="body" sz="half" idx="2"/>
          </p:nvPr>
        </p:nvSpPr>
        <p:spPr/>
        <p:txBody>
          <a:bodyPr/>
          <a:lstStyle/>
          <a:p>
            <a:r>
              <a:rPr lang="en-US"/>
              <a:t>operating system</a:t>
            </a:r>
          </a:p>
          <a:p>
            <a:r>
              <a:rPr lang="en-US"/>
              <a:t>patch</a:t>
            </a:r>
          </a:p>
          <a:p>
            <a:r>
              <a:rPr lang="en-US"/>
              <a:t>service pack</a:t>
            </a:r>
          </a:p>
          <a:p>
            <a:r>
              <a:rPr lang="en-US"/>
              <a:t>single-user license</a:t>
            </a:r>
          </a:p>
          <a:p>
            <a:r>
              <a:rPr lang="en-US"/>
              <a:t>software</a:t>
            </a:r>
          </a:p>
          <a:p>
            <a:r>
              <a:rPr lang="en-US"/>
              <a:t>Software as a Service (SaaS)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p:cNvSpPr>
            <a:spLocks noGrp="1" noChangeArrowheads="1"/>
          </p:cNvSpPr>
          <p:nvPr>
            <p:ph type="title"/>
          </p:nvPr>
        </p:nvSpPr>
        <p:spPr/>
        <p:txBody>
          <a:bodyPr/>
          <a:lstStyle/>
          <a:p>
            <a:pPr eaLnBrk="1" hangingPunct="1"/>
            <a:r>
              <a:rPr lang="en-US" smtClean="0"/>
              <a:t>Vocabulary (continued) </a:t>
            </a:r>
          </a:p>
        </p:txBody>
      </p:sp>
      <p:sp>
        <p:nvSpPr>
          <p:cNvPr id="21506" name="Rectangle 3"/>
          <p:cNvSpPr>
            <a:spLocks noGrp="1" noChangeArrowheads="1"/>
          </p:cNvSpPr>
          <p:nvPr>
            <p:ph sz="half" idx="1"/>
          </p:nvPr>
        </p:nvSpPr>
        <p:spPr/>
        <p:txBody>
          <a:bodyPr/>
          <a:lstStyle/>
          <a:p>
            <a:r>
              <a:rPr lang="en-US"/>
              <a:t>software development</a:t>
            </a:r>
          </a:p>
          <a:p>
            <a:r>
              <a:rPr lang="en-US"/>
              <a:t>software license</a:t>
            </a:r>
          </a:p>
          <a:p>
            <a:r>
              <a:rPr lang="en-US"/>
              <a:t>software piracy</a:t>
            </a:r>
          </a:p>
        </p:txBody>
      </p:sp>
      <p:sp>
        <p:nvSpPr>
          <p:cNvPr id="21507" name="Content Placeholder 1"/>
          <p:cNvSpPr>
            <a:spLocks noGrp="1"/>
          </p:cNvSpPr>
          <p:nvPr>
            <p:ph sz="half" idx="2"/>
          </p:nvPr>
        </p:nvSpPr>
        <p:spPr/>
        <p:txBody>
          <a:bodyPr/>
          <a:lstStyle/>
          <a:p>
            <a:r>
              <a:rPr lang="en-US"/>
              <a:t>system software</a:t>
            </a:r>
          </a:p>
          <a:p>
            <a:r>
              <a:rPr lang="en-US"/>
              <a:t>update</a:t>
            </a:r>
          </a:p>
          <a:p>
            <a:r>
              <a:rPr lang="en-US"/>
              <a:t>upgrade</a:t>
            </a:r>
          </a:p>
          <a:p>
            <a:r>
              <a:rPr lang="en-US"/>
              <a:t>Web application</a:t>
            </a:r>
          </a:p>
          <a:p>
            <a:endParaRPr lang="en-US"/>
          </a:p>
        </p:txBody>
      </p:sp>
      <p:sp>
        <p:nvSpPr>
          <p:cNvPr id="21508" name="Rectangle 13"/>
          <p:cNvSpPr>
            <a:spLocks noGrp="1" noChangeArrowheads="1"/>
          </p:cNvSpPr>
          <p:nvPr>
            <p:ph type="sldNum" sz="quarter" idx="10"/>
          </p:nvPr>
        </p:nvSpPr>
        <p:spPr>
          <a:noFill/>
        </p:spPr>
        <p:txBody>
          <a:bodyPr/>
          <a:lstStyle/>
          <a:p>
            <a:fld id="{6C83E1A4-DCBD-4016-BACB-45F7543E1B6F}"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150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84C4831-C44A-43C3-9EBF-2C96B5B5B505}" type="slidenum">
              <a:rPr lang="en-US" sz="2600" b="1">
                <a:solidFill>
                  <a:schemeClr val="bg1"/>
                </a:solidFill>
              </a:rPr>
              <a:pPr/>
              <a:t>4</a:t>
            </a:fld>
            <a:endParaRPr lang="en-US" sz="2600" b="1">
              <a:solidFill>
                <a:schemeClr val="bg1"/>
              </a:solidFill>
            </a:endParaRPr>
          </a:p>
        </p:txBody>
      </p:sp>
      <p:sp>
        <p:nvSpPr>
          <p:cNvPr id="21510"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7D52E82-0008-4F8D-8501-FA472475F58E}" type="slidenum">
              <a:rPr lang="en-US" sz="2600" b="1">
                <a:solidFill>
                  <a:schemeClr val="bg1"/>
                </a:solidFill>
              </a:rPr>
              <a:pPr/>
              <a:t>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3"/>
          <p:cNvSpPr>
            <a:spLocks noGrp="1" noChangeArrowheads="1"/>
          </p:cNvSpPr>
          <p:nvPr>
            <p:ph type="sldNum" sz="quarter" idx="10"/>
          </p:nvPr>
        </p:nvSpPr>
        <p:spPr>
          <a:noFill/>
        </p:spPr>
        <p:txBody>
          <a:bodyPr/>
          <a:lstStyle/>
          <a:p>
            <a:fld id="{8D2AB11A-4923-44EC-851E-89D5CBBDA03D}"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253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5CC1EC4-09EA-4E61-974E-54157216595B}" type="slidenum">
              <a:rPr lang="en-US" sz="2600" b="1">
                <a:solidFill>
                  <a:schemeClr val="bg1"/>
                </a:solidFill>
              </a:rPr>
              <a:pPr/>
              <a:t>5</a:t>
            </a:fld>
            <a:endParaRPr lang="en-US" sz="2600" b="1">
              <a:solidFill>
                <a:schemeClr val="bg1"/>
              </a:solidFill>
            </a:endParaRPr>
          </a:p>
        </p:txBody>
      </p:sp>
      <p:sp>
        <p:nvSpPr>
          <p:cNvPr id="22531"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CB17E0F-78E8-42F4-B01B-3BFCF9643F54}" type="slidenum">
              <a:rPr lang="en-US" sz="2600" b="1">
                <a:solidFill>
                  <a:schemeClr val="bg1"/>
                </a:solidFill>
              </a:rPr>
              <a:pPr/>
              <a:t>5</a:t>
            </a:fld>
            <a:endParaRPr lang="en-US" sz="2600" b="1">
              <a:solidFill>
                <a:schemeClr val="bg1"/>
              </a:solidFill>
            </a:endParaRPr>
          </a:p>
        </p:txBody>
      </p:sp>
      <p:sp>
        <p:nvSpPr>
          <p:cNvPr id="22532" name="AutoShape 2"/>
          <p:cNvSpPr>
            <a:spLocks noGrp="1" noChangeArrowheads="1"/>
          </p:cNvSpPr>
          <p:nvPr>
            <p:ph type="title"/>
          </p:nvPr>
        </p:nvSpPr>
        <p:spPr>
          <a:xfrm>
            <a:off x="762000" y="762000"/>
            <a:ext cx="8153400" cy="1143000"/>
          </a:xfrm>
        </p:spPr>
        <p:txBody>
          <a:bodyPr/>
          <a:lstStyle/>
          <a:p>
            <a:pPr eaLnBrk="1" hangingPunct="1"/>
            <a:r>
              <a:rPr lang="en-US"/>
              <a:t>Understanding How Hardware and</a:t>
            </a:r>
            <a:br>
              <a:rPr lang="en-US"/>
            </a:br>
            <a:r>
              <a:rPr lang="en-US"/>
              <a:t>Software Interact</a:t>
            </a:r>
          </a:p>
        </p:txBody>
      </p:sp>
      <p:sp>
        <p:nvSpPr>
          <p:cNvPr id="22533" name="Rectangle 3"/>
          <p:cNvSpPr>
            <a:spLocks noGrp="1" noChangeArrowheads="1"/>
          </p:cNvSpPr>
          <p:nvPr>
            <p:ph type="body" idx="1"/>
          </p:nvPr>
        </p:nvSpPr>
        <p:spPr>
          <a:xfrm>
            <a:off x="838200" y="2362200"/>
            <a:ext cx="7693025" cy="3962400"/>
          </a:xfrm>
        </p:spPr>
        <p:txBody>
          <a:bodyPr/>
          <a:lstStyle/>
          <a:p>
            <a:r>
              <a:rPr lang="en-US" smtClean="0"/>
              <a:t>Inputting is the process of using an input device to enter data.</a:t>
            </a:r>
          </a:p>
          <a:p>
            <a:pPr eaLnBrk="1" hangingPunct="1"/>
            <a:endParaRPr lang="en-US" smtClean="0"/>
          </a:p>
        </p:txBody>
      </p:sp>
      <p:pic>
        <p:nvPicPr>
          <p:cNvPr id="22534" name="Picture 1"/>
          <p:cNvPicPr>
            <a:picLocks noChangeAspect="1"/>
          </p:cNvPicPr>
          <p:nvPr/>
        </p:nvPicPr>
        <p:blipFill>
          <a:blip r:embed="rId2" cstate="print"/>
          <a:srcRect/>
          <a:stretch>
            <a:fillRect/>
          </a:stretch>
        </p:blipFill>
        <p:spPr bwMode="auto">
          <a:xfrm>
            <a:off x="2309813" y="3409950"/>
            <a:ext cx="4243387" cy="28321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3"/>
          <p:cNvSpPr>
            <a:spLocks noGrp="1" noChangeArrowheads="1"/>
          </p:cNvSpPr>
          <p:nvPr>
            <p:ph type="sldNum" sz="quarter" idx="10"/>
          </p:nvPr>
        </p:nvSpPr>
        <p:spPr>
          <a:noFill/>
        </p:spPr>
        <p:txBody>
          <a:bodyPr/>
          <a:lstStyle/>
          <a:p>
            <a:fld id="{BD3C5B51-287E-4B51-870C-31F2294686AE}"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355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5184885-D3E5-435F-BD14-988829C9A8F5}" type="slidenum">
              <a:rPr lang="en-US" sz="2600" b="1">
                <a:solidFill>
                  <a:schemeClr val="bg1"/>
                </a:solidFill>
              </a:rPr>
              <a:pPr/>
              <a:t>6</a:t>
            </a:fld>
            <a:endParaRPr lang="en-US" sz="2600" b="1">
              <a:solidFill>
                <a:schemeClr val="bg1"/>
              </a:solidFill>
            </a:endParaRPr>
          </a:p>
        </p:txBody>
      </p:sp>
      <p:sp>
        <p:nvSpPr>
          <p:cNvPr id="2355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3BDB248-E6C5-48DB-B59D-A7EAC14D0930}" type="slidenum">
              <a:rPr lang="en-US" sz="2600" b="1">
                <a:solidFill>
                  <a:schemeClr val="bg1"/>
                </a:solidFill>
              </a:rPr>
              <a:pPr/>
              <a:t>6</a:t>
            </a:fld>
            <a:endParaRPr lang="en-US" sz="2600" b="1">
              <a:solidFill>
                <a:schemeClr val="bg1"/>
              </a:solidFill>
            </a:endParaRPr>
          </a:p>
        </p:txBody>
      </p:sp>
      <p:sp>
        <p:nvSpPr>
          <p:cNvPr id="23556" name="AutoShape 2"/>
          <p:cNvSpPr>
            <a:spLocks noGrp="1" noChangeArrowheads="1"/>
          </p:cNvSpPr>
          <p:nvPr>
            <p:ph type="title"/>
          </p:nvPr>
        </p:nvSpPr>
        <p:spPr>
          <a:xfrm>
            <a:off x="762000" y="762000"/>
            <a:ext cx="8153400" cy="1143000"/>
          </a:xfrm>
        </p:spPr>
        <p:txBody>
          <a:bodyPr/>
          <a:lstStyle/>
          <a:p>
            <a:pPr eaLnBrk="1" hangingPunct="1"/>
            <a:r>
              <a:rPr lang="en-US"/>
              <a:t>Understanding How Hardware and</a:t>
            </a:r>
            <a:br>
              <a:rPr lang="en-US"/>
            </a:br>
            <a:r>
              <a:rPr lang="en-US"/>
              <a:t>Software Interact (continued)</a:t>
            </a:r>
          </a:p>
        </p:txBody>
      </p:sp>
      <p:sp>
        <p:nvSpPr>
          <p:cNvPr id="23557" name="Rectangle 3"/>
          <p:cNvSpPr>
            <a:spLocks noGrp="1" noChangeArrowheads="1"/>
          </p:cNvSpPr>
          <p:nvPr>
            <p:ph type="body" idx="1"/>
          </p:nvPr>
        </p:nvSpPr>
        <p:spPr>
          <a:xfrm>
            <a:off x="838200" y="2362200"/>
            <a:ext cx="7693025" cy="3962400"/>
          </a:xfrm>
        </p:spPr>
        <p:txBody>
          <a:bodyPr/>
          <a:lstStyle/>
          <a:p>
            <a:pPr eaLnBrk="1" hangingPunct="1"/>
            <a:r>
              <a:rPr lang="en-US" b="1" smtClean="0"/>
              <a:t>The Role of Software:</a:t>
            </a:r>
          </a:p>
          <a:p>
            <a:r>
              <a:rPr lang="en-US" smtClean="0"/>
              <a:t>Software (or a program) is programming code written to provide instructions to the hardware so it can perform tasks. </a:t>
            </a:r>
          </a:p>
          <a:p>
            <a:pPr eaLnBrk="1" hangingPunct="1"/>
            <a:r>
              <a:rPr lang="en-US" smtClean="0"/>
              <a:t>Hardware and software interact as a computer processes data.</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00A9BB90-D5FA-4331-AC39-19D939F1DBF8}"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9AD481A-C87D-41EA-AC74-ACC0DBB946DF}" type="slidenum">
              <a:rPr lang="en-US" sz="2600" b="1">
                <a:solidFill>
                  <a:schemeClr val="bg1"/>
                </a:solidFill>
              </a:rPr>
              <a:pPr/>
              <a:t>7</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C2320FC-B5A6-4716-BA0A-78A2E7622A16}" type="slidenum">
              <a:rPr lang="en-US" sz="2600" b="1">
                <a:solidFill>
                  <a:schemeClr val="bg1"/>
                </a:solidFill>
              </a:rPr>
              <a:pPr/>
              <a:t>7</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a:t>How a Software Program Works</a:t>
            </a:r>
          </a:p>
        </p:txBody>
      </p:sp>
      <p:sp>
        <p:nvSpPr>
          <p:cNvPr id="24581" name="Rectangle 3"/>
          <p:cNvSpPr>
            <a:spLocks noGrp="1" noChangeArrowheads="1"/>
          </p:cNvSpPr>
          <p:nvPr>
            <p:ph type="body" idx="1"/>
          </p:nvPr>
        </p:nvSpPr>
        <p:spPr>
          <a:xfrm>
            <a:off x="838200" y="2362200"/>
            <a:ext cx="7693025" cy="3962400"/>
          </a:xfrm>
        </p:spPr>
        <p:txBody>
          <a:bodyPr/>
          <a:lstStyle/>
          <a:p>
            <a:r>
              <a:rPr lang="en-US" smtClean="0"/>
              <a:t>An algorithm is a set of clearly defined, logical steps that solve a problem.</a:t>
            </a:r>
          </a:p>
          <a:p>
            <a:r>
              <a:rPr lang="en-US" smtClean="0"/>
              <a:t>When a programmer writes software instructions for a computer, every step must give explicit instructions.</a:t>
            </a:r>
          </a:p>
          <a:p>
            <a:r>
              <a:rPr lang="en-US" smtClean="0"/>
              <a:t>A specialized computer program translates the programming language to machine language that the computer can understand. </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3"/>
          <p:cNvSpPr>
            <a:spLocks noGrp="1" noChangeArrowheads="1"/>
          </p:cNvSpPr>
          <p:nvPr>
            <p:ph type="sldNum" sz="quarter" idx="10"/>
          </p:nvPr>
        </p:nvSpPr>
        <p:spPr>
          <a:noFill/>
        </p:spPr>
        <p:txBody>
          <a:bodyPr/>
          <a:lstStyle/>
          <a:p>
            <a:fld id="{D63CF7FB-D56C-4E61-85FF-C54A8F395BFF}"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560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276D797-DC84-44B4-B343-E1C12A0E661D}" type="slidenum">
              <a:rPr lang="en-US" sz="2600" b="1">
                <a:solidFill>
                  <a:schemeClr val="bg1"/>
                </a:solidFill>
              </a:rPr>
              <a:pPr/>
              <a:t>8</a:t>
            </a:fld>
            <a:endParaRPr lang="en-US" sz="2600" b="1">
              <a:solidFill>
                <a:schemeClr val="bg1"/>
              </a:solidFill>
            </a:endParaRPr>
          </a:p>
        </p:txBody>
      </p:sp>
      <p:sp>
        <p:nvSpPr>
          <p:cNvPr id="2560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7FC1DA6-3DA6-47C4-A0F3-77919F347EB2}" type="slidenum">
              <a:rPr lang="en-US" sz="2600" b="1">
                <a:solidFill>
                  <a:schemeClr val="bg1"/>
                </a:solidFill>
              </a:rPr>
              <a:pPr/>
              <a:t>8</a:t>
            </a:fld>
            <a:endParaRPr lang="en-US" sz="2600" b="1">
              <a:solidFill>
                <a:schemeClr val="bg1"/>
              </a:solidFill>
            </a:endParaRPr>
          </a:p>
        </p:txBody>
      </p:sp>
      <p:sp>
        <p:nvSpPr>
          <p:cNvPr id="25604" name="AutoShape 2"/>
          <p:cNvSpPr>
            <a:spLocks noGrp="1" noChangeArrowheads="1"/>
          </p:cNvSpPr>
          <p:nvPr>
            <p:ph type="title"/>
          </p:nvPr>
        </p:nvSpPr>
        <p:spPr>
          <a:xfrm>
            <a:off x="762000" y="762000"/>
            <a:ext cx="8153400" cy="1143000"/>
          </a:xfrm>
        </p:spPr>
        <p:txBody>
          <a:bodyPr/>
          <a:lstStyle/>
          <a:p>
            <a:pPr eaLnBrk="1" hangingPunct="1"/>
            <a:r>
              <a:rPr lang="en-US"/>
              <a:t>Tracking Software Development</a:t>
            </a:r>
          </a:p>
        </p:txBody>
      </p:sp>
      <p:sp>
        <p:nvSpPr>
          <p:cNvPr id="25605" name="Rectangle 3"/>
          <p:cNvSpPr>
            <a:spLocks noGrp="1" noChangeArrowheads="1"/>
          </p:cNvSpPr>
          <p:nvPr>
            <p:ph type="body" idx="1"/>
          </p:nvPr>
        </p:nvSpPr>
        <p:spPr>
          <a:xfrm>
            <a:off x="838200" y="2362200"/>
            <a:ext cx="7693025" cy="3962400"/>
          </a:xfrm>
        </p:spPr>
        <p:txBody>
          <a:bodyPr/>
          <a:lstStyle/>
          <a:p>
            <a:r>
              <a:rPr lang="en-US" smtClean="0"/>
              <a:t>Software development is a multistep process that usually begins when someone recognizes a need to perform a task more effectively using a computer.</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AutoShape 2"/>
          <p:cNvSpPr>
            <a:spLocks noGrp="1" noChangeArrowheads="1"/>
          </p:cNvSpPr>
          <p:nvPr>
            <p:ph type="title"/>
          </p:nvPr>
        </p:nvSpPr>
        <p:spPr/>
        <p:txBody>
          <a:bodyPr/>
          <a:lstStyle/>
          <a:p>
            <a:pPr eaLnBrk="1" hangingPunct="1"/>
            <a:r>
              <a:rPr lang="en-US"/>
              <a:t>Tracking Software Development (continued)</a:t>
            </a:r>
          </a:p>
        </p:txBody>
      </p:sp>
      <p:sp>
        <p:nvSpPr>
          <p:cNvPr id="26626" name="Rectangle 3"/>
          <p:cNvSpPr>
            <a:spLocks noGrp="1" noChangeArrowheads="1"/>
          </p:cNvSpPr>
          <p:nvPr>
            <p:ph sz="half" idx="1"/>
          </p:nvPr>
        </p:nvSpPr>
        <p:spPr/>
        <p:txBody>
          <a:bodyPr/>
          <a:lstStyle/>
          <a:p>
            <a:r>
              <a:rPr lang="en-US" smtClean="0"/>
              <a:t>A flowchart shows different paths the program will take depending on what data is inputted.</a:t>
            </a:r>
          </a:p>
          <a:p>
            <a:pPr eaLnBrk="1" hangingPunct="1"/>
            <a:endParaRPr lang="en-US" smtClean="0"/>
          </a:p>
          <a:p>
            <a:pPr eaLnBrk="1" hangingPunct="1"/>
            <a:endParaRPr lang="en-US" smtClean="0"/>
          </a:p>
        </p:txBody>
      </p:sp>
      <p:pic>
        <p:nvPicPr>
          <p:cNvPr id="26627" name="Content Placeholder 2"/>
          <p:cNvPicPr>
            <a:picLocks noGrp="1" noChangeAspect="1"/>
          </p:cNvPicPr>
          <p:nvPr>
            <p:ph sz="half" idx="2"/>
          </p:nvPr>
        </p:nvPicPr>
        <p:blipFill>
          <a:blip r:embed="rId2" cstate="print"/>
          <a:srcRect/>
          <a:stretch>
            <a:fillRect/>
          </a:stretch>
        </p:blipFill>
        <p:spPr>
          <a:xfrm>
            <a:off x="5105400" y="2514600"/>
            <a:ext cx="2481263" cy="3495675"/>
          </a:xfrm>
        </p:spPr>
      </p:pic>
      <p:sp>
        <p:nvSpPr>
          <p:cNvPr id="26628" name="Rectangle 13"/>
          <p:cNvSpPr>
            <a:spLocks noGrp="1" noChangeArrowheads="1"/>
          </p:cNvSpPr>
          <p:nvPr>
            <p:ph type="sldNum" sz="quarter" idx="10"/>
          </p:nvPr>
        </p:nvSpPr>
        <p:spPr>
          <a:noFill/>
        </p:spPr>
        <p:txBody>
          <a:bodyPr/>
          <a:lstStyle/>
          <a:p>
            <a:fld id="{999EC29A-71D2-41F6-A87E-325FC2D0E675}"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662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D25841E-9DAE-4BF2-A9D0-B2B225D0A64E}" type="slidenum">
              <a:rPr lang="en-US" sz="2600" b="1">
                <a:solidFill>
                  <a:schemeClr val="bg1"/>
                </a:solidFill>
              </a:rPr>
              <a:pPr/>
              <a:t>9</a:t>
            </a:fld>
            <a:endParaRPr lang="en-US" sz="2600" b="1">
              <a:solidFill>
                <a:schemeClr val="bg1"/>
              </a:solidFill>
            </a:endParaRPr>
          </a:p>
        </p:txBody>
      </p:sp>
      <p:sp>
        <p:nvSpPr>
          <p:cNvPr id="2663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90855125-792E-426E-9704-DBDE05EC0349}" type="slidenum">
              <a:rPr lang="en-US" sz="2600" b="1">
                <a:solidFill>
                  <a:schemeClr val="bg1"/>
                </a:solidFill>
              </a:rPr>
              <a:pPr/>
              <a:t>9</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9583</TotalTime>
  <Words>1196</Words>
  <Application>Microsoft Office PowerPoint</Application>
  <PresentationFormat>On-screen Show (4:3)</PresentationFormat>
  <Paragraphs>199</Paragraphs>
  <Slides>24</Slides>
  <Notes>11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Capsules</vt:lpstr>
      <vt:lpstr>Lesson 6 Software and Hardware Interaction</vt:lpstr>
      <vt:lpstr>Objectives</vt:lpstr>
      <vt:lpstr>Vocabulary</vt:lpstr>
      <vt:lpstr>Vocabulary (continued) </vt:lpstr>
      <vt:lpstr>Understanding How Hardware and Software Interact</vt:lpstr>
      <vt:lpstr>Understanding How Hardware and Software Interact (continued)</vt:lpstr>
      <vt:lpstr>How a Software Program Works</vt:lpstr>
      <vt:lpstr>Tracking Software Development</vt:lpstr>
      <vt:lpstr>Tracking Software Development (continued)</vt:lpstr>
      <vt:lpstr>Tracking Software Development (continued)</vt:lpstr>
      <vt:lpstr>Comparing Application Software and System Software</vt:lpstr>
      <vt:lpstr>Comparing Application Software and System Software (continued)</vt:lpstr>
      <vt:lpstr>Comparing Application Software and System Software (continued)</vt:lpstr>
      <vt:lpstr>Comparing Application Software and System Software (continued)</vt:lpstr>
      <vt:lpstr>Comparing Application Software and System Software (continued)</vt:lpstr>
      <vt:lpstr>Identifying Options for Software Distribution</vt:lpstr>
      <vt:lpstr>Identifying Options for Software Distribution (continued)</vt:lpstr>
      <vt:lpstr>Identifying Options for Software Distribution (continued)</vt:lpstr>
      <vt:lpstr>Identifying Options for Software Distribution (continued)</vt:lpstr>
      <vt:lpstr>Summary</vt:lpstr>
      <vt:lpstr>Summary (continued)</vt:lpstr>
      <vt:lpstr>Summary (continued)</vt:lpstr>
      <vt:lpstr>Summary (continued)</vt:lpstr>
      <vt:lpstr>Summary (continued)</vt:lpstr>
    </vt:vector>
  </TitlesOfParts>
  <Company>Course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CL User</cp:lastModifiedBy>
  <cp:revision>239</cp:revision>
  <dcterms:created xsi:type="dcterms:W3CDTF">2001-06-11T01:47:29Z</dcterms:created>
  <dcterms:modified xsi:type="dcterms:W3CDTF">2012-03-05T21:02:19Z</dcterms:modified>
</cp:coreProperties>
</file>