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0"/>
  </p:notesMasterIdLst>
  <p:handoutMasterIdLst>
    <p:handoutMasterId r:id="rId21"/>
  </p:handoutMasterIdLst>
  <p:sldIdLst>
    <p:sldId id="299" r:id="rId2"/>
    <p:sldId id="325" r:id="rId3"/>
    <p:sldId id="300" r:id="rId4"/>
    <p:sldId id="379" r:id="rId5"/>
    <p:sldId id="378" r:id="rId6"/>
    <p:sldId id="380" r:id="rId7"/>
    <p:sldId id="389" r:id="rId8"/>
    <p:sldId id="390" r:id="rId9"/>
    <p:sldId id="391" r:id="rId10"/>
    <p:sldId id="381" r:id="rId11"/>
    <p:sldId id="392" r:id="rId12"/>
    <p:sldId id="383" r:id="rId13"/>
    <p:sldId id="382" r:id="rId14"/>
    <p:sldId id="321" r:id="rId15"/>
    <p:sldId id="384" r:id="rId16"/>
    <p:sldId id="385" r:id="rId17"/>
    <p:sldId id="386" r:id="rId18"/>
    <p:sldId id="388"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8619" autoAdjust="0"/>
    <p:restoredTop sz="94575" autoAdjust="0"/>
  </p:normalViewPr>
  <p:slideViewPr>
    <p:cSldViewPr>
      <p:cViewPr>
        <p:scale>
          <a:sx n="75" d="100"/>
          <a:sy n="75" d="100"/>
        </p:scale>
        <p:origin x="-2112" y="-5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04E54356-2F65-4BF8-A5F7-A656901891D3}"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7ED30EB3-011E-4379-8893-664C9FEE3489}"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8361C8D5-0D2D-46EC-A0A5-CA260BABFAD2}"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p:spPr>
        <p:txBody>
          <a:bodyPr/>
          <a:lstStyle/>
          <a:p>
            <a:endParaRPr lang="en-US" smtClean="0"/>
          </a:p>
        </p:txBody>
      </p:sp>
      <p:sp>
        <p:nvSpPr>
          <p:cNvPr id="18435" name="Slide Number Placeholder 3"/>
          <p:cNvSpPr>
            <a:spLocks noGrp="1"/>
          </p:cNvSpPr>
          <p:nvPr>
            <p:ph type="sldNum" sz="quarter" idx="5"/>
          </p:nvPr>
        </p:nvSpPr>
        <p:spPr>
          <a:noFill/>
        </p:spPr>
        <p:txBody>
          <a:bodyPr/>
          <a:lstStyle/>
          <a:p>
            <a:fld id="{9C7A164C-CED1-4F23-9D51-2BDA125E1B77}"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82949E1C-8E15-411E-A6A8-2C5183244BA8}"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E92D6423-252D-4F77-B317-263C71D6F733}"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585B87D3-4CD1-4F05-B63C-0508686C41AB}"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8E815C3D-3C4C-4E01-B552-0EC29A5B4B64}"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5A32DD7C-B16D-43D1-9EA8-F2DFB85C0FF7}"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1864009C-534C-4F70-9581-066093CA5C15}"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2E4F8170-F881-4505-AADB-B41D4B0E7217}"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EF446084-465A-4748-84C5-B780DE3DD696}"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3ECB477B-543E-4B24-BD91-BE4F15DF10EC}"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353300DA-0D76-424E-AD2F-52B04B1B9DBE}"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47DE30F5-DD81-4B49-A363-B62D157AFF18}"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
            </a:r>
            <a:br>
              <a:rPr lang="en-US" sz="2000" b="1" dirty="0">
                <a:ea typeface="+mn-ea"/>
                <a:cs typeface="+mn-cs"/>
              </a:rPr>
            </a:br>
            <a:r>
              <a:rPr lang="en-US" sz="2000" b="1" dirty="0">
                <a:ea typeface="+mn-ea"/>
                <a:cs typeface="+mn-cs"/>
              </a:rPr>
              <a:t>Lesson 8</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dirty="0">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9AC11A3D-24EE-4385-AFCB-1B7158CAD86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0" r:id="rId2"/>
    <p:sldLayoutId id="2147483679" r:id="rId3"/>
    <p:sldLayoutId id="2147483678" r:id="rId4"/>
    <p:sldLayoutId id="2147483677" r:id="rId5"/>
    <p:sldLayoutId id="2147483676" r:id="rId6"/>
    <p:sldLayoutId id="2147483675" r:id="rId7"/>
    <p:sldLayoutId id="2147483674" r:id="rId8"/>
    <p:sldLayoutId id="2147483673" r:id="rId9"/>
    <p:sldLayoutId id="2147483672" r:id="rId10"/>
    <p:sldLayoutId id="2147483671" r:id="rId11"/>
  </p:sldLayoutIdLst>
  <p:transition/>
  <p:timing>
    <p:tnLst>
      <p:par>
        <p:cTn id="1" dur="indefinite" restart="never" nodeType="tmRoot"/>
      </p:par>
    </p:tnLst>
  </p:timing>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1"/>
          <p:cNvSpPr>
            <a:spLocks noGrp="1" noChangeArrowheads="1"/>
          </p:cNvSpPr>
          <p:nvPr>
            <p:ph type="sldNum" sz="quarter" idx="10"/>
          </p:nvPr>
        </p:nvSpPr>
        <p:spPr>
          <a:noFill/>
        </p:spPr>
        <p:txBody>
          <a:bodyPr/>
          <a:lstStyle/>
          <a:p>
            <a:fld id="{F64278C9-8A2B-4A32-8D8E-C79E94C96189}"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5362" name="AutoShape 2"/>
          <p:cNvSpPr>
            <a:spLocks noGrp="1" noChangeArrowheads="1"/>
          </p:cNvSpPr>
          <p:nvPr>
            <p:ph type="ctrTitle"/>
          </p:nvPr>
        </p:nvSpPr>
        <p:spPr/>
        <p:txBody>
          <a:bodyPr/>
          <a:lstStyle/>
          <a:p>
            <a:pPr eaLnBrk="1" hangingPunct="1"/>
            <a:r>
              <a:rPr lang="en-US" sz="3200" smtClean="0"/>
              <a:t>Lesson 8</a:t>
            </a:r>
            <a:br>
              <a:rPr lang="en-US" sz="3200" smtClean="0"/>
            </a:br>
            <a:r>
              <a:rPr lang="en-US" sz="3200" smtClean="0"/>
              <a:t>Operating Systems</a:t>
            </a:r>
          </a:p>
        </p:txBody>
      </p:sp>
      <p:sp>
        <p:nvSpPr>
          <p:cNvPr id="15363" name="Rectangle 3"/>
          <p:cNvSpPr>
            <a:spLocks noGrp="1" noChangeArrowheads="1"/>
          </p:cNvSpPr>
          <p:nvPr>
            <p:ph type="subTitle" idx="1"/>
          </p:nvPr>
        </p:nvSpPr>
        <p:spPr>
          <a:xfrm>
            <a:off x="4673600" y="2927350"/>
            <a:ext cx="4241800" cy="1822450"/>
          </a:xfrm>
        </p:spPr>
        <p:txBody>
          <a:bodyPr/>
          <a:lstStyle/>
          <a:p>
            <a:pPr eaLnBrk="1" hangingPunct="1"/>
            <a:r>
              <a:rPr lang="en-US" b="1" smtClean="0"/>
              <a:t>Computer Literacy BASICS: A Comprehensive Guide to IC</a:t>
            </a:r>
            <a:r>
              <a:rPr lang="en-US" b="1" baseline="30000" smtClean="0"/>
              <a:t>3</a:t>
            </a:r>
            <a:r>
              <a:rPr lang="en-US" b="1" smtClean="0"/>
              <a:t>, 4</a:t>
            </a:r>
            <a:r>
              <a:rPr lang="en-US" b="1" baseline="30000" smtClean="0"/>
              <a:t>th</a:t>
            </a:r>
            <a:r>
              <a:rPr lang="en-US" b="1" smtClean="0"/>
              <a:t> Edition</a:t>
            </a:r>
            <a:endParaRPr lang="en-US" dirty="0" smtClean="0"/>
          </a:p>
        </p:txBody>
      </p:sp>
      <p:sp>
        <p:nvSpPr>
          <p:cNvPr id="15364"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5365"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9D0A37F3-B9DB-475E-84B8-DEE3AEBD550E}" type="slidenum">
              <a:rPr lang="en-US" smtClean="0">
                <a:ea typeface="ＭＳ Ｐゴシック" charset="-128"/>
                <a:cs typeface="ＭＳ Ｐゴシック" charset="-128"/>
              </a:rPr>
              <a:pPr/>
              <a:t>10</a:t>
            </a:fld>
            <a:endParaRPr lang="en-US" smtClean="0">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B471DA1-1CE7-4AF5-B284-06F745521CA3}" type="slidenum">
              <a:rPr lang="en-US" sz="2600" b="1">
                <a:solidFill>
                  <a:schemeClr val="bg1"/>
                </a:solidFill>
              </a:rPr>
              <a:pPr/>
              <a:t>10</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73016F6-554E-4191-9C78-835BC77A7451}" type="slidenum">
              <a:rPr lang="en-US" sz="2600" b="1">
                <a:solidFill>
                  <a:schemeClr val="bg1"/>
                </a:solidFill>
              </a:rPr>
              <a:pPr/>
              <a:t>10</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a:t>Sharing Files on Different Operating Systems</a:t>
            </a:r>
          </a:p>
        </p:txBody>
      </p:sp>
      <p:sp>
        <p:nvSpPr>
          <p:cNvPr id="26629" name="Rectangle 3"/>
          <p:cNvSpPr>
            <a:spLocks noGrp="1" noChangeArrowheads="1"/>
          </p:cNvSpPr>
          <p:nvPr>
            <p:ph type="body" idx="1"/>
          </p:nvPr>
        </p:nvSpPr>
        <p:spPr>
          <a:xfrm>
            <a:off x="838200" y="2362200"/>
            <a:ext cx="7693025" cy="3962400"/>
          </a:xfrm>
        </p:spPr>
        <p:txBody>
          <a:bodyPr/>
          <a:lstStyle/>
          <a:p>
            <a:r>
              <a:rPr lang="en-US" smtClean="0"/>
              <a:t>In many business, personal, and educational settings, people share files across operating system platforms.</a:t>
            </a:r>
          </a:p>
          <a:p>
            <a:r>
              <a:rPr lang="en-US" smtClean="0"/>
              <a:t>One type of hardware solution is an  emulation card that is added to the  motherboard of a computer.</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3"/>
          <p:cNvSpPr>
            <a:spLocks noGrp="1" noChangeArrowheads="1"/>
          </p:cNvSpPr>
          <p:nvPr>
            <p:ph type="sldNum" sz="quarter" idx="10"/>
          </p:nvPr>
        </p:nvSpPr>
        <p:spPr>
          <a:noFill/>
        </p:spPr>
        <p:txBody>
          <a:bodyPr/>
          <a:lstStyle/>
          <a:p>
            <a:fld id="{F9079C03-138C-40D9-8829-9BDFEAF015C6}"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
        <p:nvSpPr>
          <p:cNvPr id="2765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C1F9DBA-C9ED-4963-AE1F-2E3542389348}" type="slidenum">
              <a:rPr lang="en-US" sz="2600" b="1">
                <a:solidFill>
                  <a:schemeClr val="bg1"/>
                </a:solidFill>
              </a:rPr>
              <a:pPr/>
              <a:t>11</a:t>
            </a:fld>
            <a:endParaRPr lang="en-US" sz="2600" b="1">
              <a:solidFill>
                <a:schemeClr val="bg1"/>
              </a:solidFill>
            </a:endParaRPr>
          </a:p>
        </p:txBody>
      </p:sp>
      <p:sp>
        <p:nvSpPr>
          <p:cNvPr id="2765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6DEB79A-0CAA-4507-940F-E96F1BDA4C73}" type="slidenum">
              <a:rPr lang="en-US" sz="2600" b="1">
                <a:solidFill>
                  <a:schemeClr val="bg1"/>
                </a:solidFill>
              </a:rPr>
              <a:pPr/>
              <a:t>11</a:t>
            </a:fld>
            <a:endParaRPr lang="en-US" sz="2600" b="1">
              <a:solidFill>
                <a:schemeClr val="bg1"/>
              </a:solidFill>
            </a:endParaRPr>
          </a:p>
        </p:txBody>
      </p:sp>
      <p:sp>
        <p:nvSpPr>
          <p:cNvPr id="27652" name="AutoShape 2"/>
          <p:cNvSpPr>
            <a:spLocks noGrp="1" noChangeArrowheads="1"/>
          </p:cNvSpPr>
          <p:nvPr>
            <p:ph type="title"/>
          </p:nvPr>
        </p:nvSpPr>
        <p:spPr>
          <a:xfrm>
            <a:off x="762000" y="762000"/>
            <a:ext cx="8153400" cy="1143000"/>
          </a:xfrm>
        </p:spPr>
        <p:txBody>
          <a:bodyPr/>
          <a:lstStyle/>
          <a:p>
            <a:pPr eaLnBrk="1" hangingPunct="1"/>
            <a:r>
              <a:rPr lang="en-US"/>
              <a:t>Sharing Files on Different Operating Systems (continued)</a:t>
            </a:r>
          </a:p>
        </p:txBody>
      </p:sp>
      <p:sp>
        <p:nvSpPr>
          <p:cNvPr id="27653" name="Rectangle 3"/>
          <p:cNvSpPr>
            <a:spLocks noGrp="1" noChangeArrowheads="1"/>
          </p:cNvSpPr>
          <p:nvPr>
            <p:ph type="body" idx="1"/>
          </p:nvPr>
        </p:nvSpPr>
        <p:spPr>
          <a:xfrm>
            <a:off x="838200" y="2362200"/>
            <a:ext cx="7693025" cy="3962400"/>
          </a:xfrm>
        </p:spPr>
        <p:txBody>
          <a:bodyPr/>
          <a:lstStyle/>
          <a:p>
            <a:r>
              <a:rPr lang="en-US" sz="2400"/>
              <a:t>Rich Text Format (.rtf) documents can generally be transferred to other operating systems across a network, to a Linux server, or to a handheld or mobile device.</a:t>
            </a:r>
          </a:p>
          <a:p>
            <a:pPr eaLnBrk="1" hangingPunct="1"/>
            <a:endParaRPr lang="en-US"/>
          </a:p>
          <a:p>
            <a:pPr eaLnBrk="1" hangingPunct="1"/>
            <a:endParaRPr lang="en-US"/>
          </a:p>
        </p:txBody>
      </p:sp>
      <p:pic>
        <p:nvPicPr>
          <p:cNvPr id="27654" name="Picture 1"/>
          <p:cNvPicPr>
            <a:picLocks noChangeAspect="1"/>
          </p:cNvPicPr>
          <p:nvPr/>
        </p:nvPicPr>
        <p:blipFill>
          <a:blip r:embed="rId2" cstate="print"/>
          <a:srcRect/>
          <a:stretch>
            <a:fillRect/>
          </a:stretch>
        </p:blipFill>
        <p:spPr bwMode="auto">
          <a:xfrm>
            <a:off x="2286000" y="3962400"/>
            <a:ext cx="4724400" cy="22796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3"/>
          <p:cNvSpPr>
            <a:spLocks noGrp="1" noChangeArrowheads="1"/>
          </p:cNvSpPr>
          <p:nvPr>
            <p:ph type="sldNum" sz="quarter" idx="10"/>
          </p:nvPr>
        </p:nvSpPr>
        <p:spPr>
          <a:noFill/>
        </p:spPr>
        <p:txBody>
          <a:bodyPr/>
          <a:lstStyle/>
          <a:p>
            <a:fld id="{A3B8A5CF-6E66-4303-A8C2-BAFCE97DCDB4}"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
        <p:nvSpPr>
          <p:cNvPr id="2867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6814214-DCCA-4489-9A78-B4175FB4311E}" type="slidenum">
              <a:rPr lang="en-US" sz="2600" b="1">
                <a:solidFill>
                  <a:schemeClr val="bg1"/>
                </a:solidFill>
              </a:rPr>
              <a:pPr/>
              <a:t>12</a:t>
            </a:fld>
            <a:endParaRPr lang="en-US" sz="2600" b="1">
              <a:solidFill>
                <a:schemeClr val="bg1"/>
              </a:solidFill>
            </a:endParaRPr>
          </a:p>
        </p:txBody>
      </p:sp>
      <p:sp>
        <p:nvSpPr>
          <p:cNvPr id="2867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83C9E80-0062-46BF-821C-D7A268164F07}" type="slidenum">
              <a:rPr lang="en-US" sz="2600" b="1">
                <a:solidFill>
                  <a:schemeClr val="bg1"/>
                </a:solidFill>
              </a:rPr>
              <a:pPr/>
              <a:t>12</a:t>
            </a:fld>
            <a:endParaRPr lang="en-US" sz="2600" b="1">
              <a:solidFill>
                <a:schemeClr val="bg1"/>
              </a:solidFill>
            </a:endParaRPr>
          </a:p>
        </p:txBody>
      </p:sp>
      <p:sp>
        <p:nvSpPr>
          <p:cNvPr id="28676" name="AutoShape 2"/>
          <p:cNvSpPr>
            <a:spLocks noGrp="1" noChangeArrowheads="1"/>
          </p:cNvSpPr>
          <p:nvPr>
            <p:ph type="title"/>
          </p:nvPr>
        </p:nvSpPr>
        <p:spPr>
          <a:xfrm>
            <a:off x="762000" y="762000"/>
            <a:ext cx="8153400" cy="1143000"/>
          </a:xfrm>
        </p:spPr>
        <p:txBody>
          <a:bodyPr/>
          <a:lstStyle/>
          <a:p>
            <a:pPr eaLnBrk="1" hangingPunct="1"/>
            <a:r>
              <a:rPr lang="en-US"/>
              <a:t>Identifying User Rights</a:t>
            </a:r>
          </a:p>
        </p:txBody>
      </p:sp>
      <p:sp>
        <p:nvSpPr>
          <p:cNvPr id="28677" name="Rectangle 3"/>
          <p:cNvSpPr>
            <a:spLocks noGrp="1" noChangeArrowheads="1"/>
          </p:cNvSpPr>
          <p:nvPr>
            <p:ph type="body" idx="1"/>
          </p:nvPr>
        </p:nvSpPr>
        <p:spPr>
          <a:xfrm>
            <a:off x="838200" y="2362200"/>
            <a:ext cx="7693025" cy="3962400"/>
          </a:xfrm>
        </p:spPr>
        <p:txBody>
          <a:bodyPr/>
          <a:lstStyle/>
          <a:p>
            <a:r>
              <a:rPr lang="en-US"/>
              <a:t>The system administrator is a user who has an administrator account, which is a local account or a local security group.</a:t>
            </a:r>
          </a:p>
          <a:p>
            <a:r>
              <a:rPr lang="en-US"/>
              <a:t>The administrator can grant administrative rights to other users, allowing them to make specified types of changes.</a:t>
            </a:r>
          </a:p>
          <a:p>
            <a:pPr eaLnBrk="1" hangingPunct="1"/>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3"/>
          <p:cNvSpPr>
            <a:spLocks noGrp="1" noChangeArrowheads="1"/>
          </p:cNvSpPr>
          <p:nvPr>
            <p:ph type="sldNum" sz="quarter" idx="10"/>
          </p:nvPr>
        </p:nvSpPr>
        <p:spPr>
          <a:noFill/>
        </p:spPr>
        <p:txBody>
          <a:bodyPr/>
          <a:lstStyle/>
          <a:p>
            <a:fld id="{03611BD8-C18A-45A8-A272-239A56C48188}"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
        <p:nvSpPr>
          <p:cNvPr id="2969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F00C8CF-EF46-4B72-8AC0-BA32B9CC68CE}" type="slidenum">
              <a:rPr lang="en-US" sz="2600" b="1">
                <a:solidFill>
                  <a:schemeClr val="bg1"/>
                </a:solidFill>
              </a:rPr>
              <a:pPr/>
              <a:t>13</a:t>
            </a:fld>
            <a:endParaRPr lang="en-US" sz="2600" b="1">
              <a:solidFill>
                <a:schemeClr val="bg1"/>
              </a:solidFill>
            </a:endParaRPr>
          </a:p>
        </p:txBody>
      </p:sp>
      <p:sp>
        <p:nvSpPr>
          <p:cNvPr id="2969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72998B1-0280-4419-A5DE-8A0FE7B0DA21}" type="slidenum">
              <a:rPr lang="en-US" sz="2600" b="1">
                <a:solidFill>
                  <a:schemeClr val="bg1"/>
                </a:solidFill>
              </a:rPr>
              <a:pPr/>
              <a:t>13</a:t>
            </a:fld>
            <a:endParaRPr lang="en-US" sz="2600" b="1">
              <a:solidFill>
                <a:schemeClr val="bg1"/>
              </a:solidFill>
            </a:endParaRPr>
          </a:p>
        </p:txBody>
      </p:sp>
      <p:sp>
        <p:nvSpPr>
          <p:cNvPr id="29700" name="AutoShape 2"/>
          <p:cNvSpPr>
            <a:spLocks noGrp="1" noChangeArrowheads="1"/>
          </p:cNvSpPr>
          <p:nvPr>
            <p:ph type="title"/>
          </p:nvPr>
        </p:nvSpPr>
        <p:spPr>
          <a:xfrm>
            <a:off x="762000" y="762000"/>
            <a:ext cx="8153400" cy="1143000"/>
          </a:xfrm>
        </p:spPr>
        <p:txBody>
          <a:bodyPr/>
          <a:lstStyle/>
          <a:p>
            <a:pPr eaLnBrk="1" hangingPunct="1"/>
            <a:r>
              <a:rPr lang="en-US"/>
              <a:t>Troubleshooting Common Operating System Problems</a:t>
            </a:r>
          </a:p>
        </p:txBody>
      </p:sp>
      <p:sp>
        <p:nvSpPr>
          <p:cNvPr id="29701" name="Rectangle 3"/>
          <p:cNvSpPr>
            <a:spLocks noGrp="1" noChangeArrowheads="1"/>
          </p:cNvSpPr>
          <p:nvPr>
            <p:ph type="body" idx="1"/>
          </p:nvPr>
        </p:nvSpPr>
        <p:spPr>
          <a:xfrm>
            <a:off x="838200" y="2362200"/>
            <a:ext cx="7693025" cy="3962400"/>
          </a:xfrm>
        </p:spPr>
        <p:txBody>
          <a:bodyPr/>
          <a:lstStyle/>
          <a:p>
            <a:r>
              <a:rPr lang="en-US" smtClean="0"/>
              <a:t>Incompatibility: Application software and files need to be compatible with the computer’s operating system.</a:t>
            </a:r>
          </a:p>
          <a:p>
            <a:r>
              <a:rPr lang="en-US" smtClean="0"/>
              <a:t>File corruption: You can use a system utility that identifies and repairs corrupted files.</a:t>
            </a:r>
          </a:p>
          <a:p>
            <a:r>
              <a:rPr lang="en-US" smtClean="0"/>
              <a:t>Disk crashes: In some instances, restarting, or rebooting, the system can solve the problem.</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3"/>
          <p:cNvSpPr>
            <a:spLocks noGrp="1" noChangeArrowheads="1"/>
          </p:cNvSpPr>
          <p:nvPr>
            <p:ph type="sldNum" sz="quarter" idx="10"/>
          </p:nvPr>
        </p:nvSpPr>
        <p:spPr>
          <a:noFill/>
        </p:spPr>
        <p:txBody>
          <a:bodyPr/>
          <a:lstStyle/>
          <a:p>
            <a:fld id="{690ED8CC-A3D4-4465-B6E7-0FD8B5C19CF9}"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
        <p:nvSpPr>
          <p:cNvPr id="3072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67C9C4F-0576-4AC3-A979-0ACCADF0A948}" type="slidenum">
              <a:rPr lang="en-US" sz="2600" b="1">
                <a:solidFill>
                  <a:schemeClr val="bg1"/>
                </a:solidFill>
              </a:rPr>
              <a:pPr/>
              <a:t>14</a:t>
            </a:fld>
            <a:endParaRPr lang="en-US" sz="2600" b="1">
              <a:solidFill>
                <a:schemeClr val="bg1"/>
              </a:solidFill>
            </a:endParaRPr>
          </a:p>
        </p:txBody>
      </p:sp>
      <p:sp>
        <p:nvSpPr>
          <p:cNvPr id="30723" name="Title 1"/>
          <p:cNvSpPr>
            <a:spLocks noGrp="1"/>
          </p:cNvSpPr>
          <p:nvPr>
            <p:ph type="title"/>
          </p:nvPr>
        </p:nvSpPr>
        <p:spPr/>
        <p:txBody>
          <a:bodyPr/>
          <a:lstStyle/>
          <a:p>
            <a:pPr eaLnBrk="1" hangingPunct="1"/>
            <a:r>
              <a:rPr lang="en-US" smtClean="0"/>
              <a:t>Summary</a:t>
            </a:r>
          </a:p>
        </p:txBody>
      </p:sp>
      <p:sp>
        <p:nvSpPr>
          <p:cNvPr id="30724" name="Content Placeholder 2"/>
          <p:cNvSpPr>
            <a:spLocks noGrp="1"/>
          </p:cNvSpPr>
          <p:nvPr>
            <p:ph idx="1"/>
          </p:nvPr>
        </p:nvSpPr>
        <p:spPr/>
        <p:txBody>
          <a:bodyPr/>
          <a:lstStyle/>
          <a:p>
            <a:pPr eaLnBrk="1" hangingPunct="1">
              <a:buFont typeface="Wingdings" charset="2"/>
              <a:buNone/>
            </a:pPr>
            <a:r>
              <a:rPr lang="en-US" smtClean="0"/>
              <a:t>In this lesson, you learned:</a:t>
            </a:r>
          </a:p>
          <a:p>
            <a:r>
              <a:rPr lang="en-US" smtClean="0"/>
              <a:t>An operating system is system software that enables computer hardware to communicate and operate with the application software. Without an operating system, a computer would not function because the operating system manages and coordinates the activities and resources of the computer.</a:t>
            </a:r>
          </a:p>
        </p:txBody>
      </p:sp>
      <p:sp>
        <p:nvSpPr>
          <p:cNvPr id="3072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2746B80-1C90-4778-9754-BE32FD962334}" type="slidenum">
              <a:rPr lang="en-US" sz="2600" b="1">
                <a:solidFill>
                  <a:schemeClr val="bg1"/>
                </a:solidFill>
              </a:rPr>
              <a:pPr/>
              <a:t>14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3"/>
          <p:cNvSpPr>
            <a:spLocks noGrp="1" noChangeArrowheads="1"/>
          </p:cNvSpPr>
          <p:nvPr>
            <p:ph type="sldNum" sz="quarter" idx="10"/>
          </p:nvPr>
        </p:nvSpPr>
        <p:spPr>
          <a:noFill/>
        </p:spPr>
        <p:txBody>
          <a:bodyPr/>
          <a:lstStyle/>
          <a:p>
            <a:fld id="{D49738A2-25D8-4FB9-9963-CEA196639358}"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
        <p:nvSpPr>
          <p:cNvPr id="3174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A54226E-E994-4EF4-B0C8-86F9B4EB6186}" type="slidenum">
              <a:rPr lang="en-US" sz="2600" b="1">
                <a:solidFill>
                  <a:schemeClr val="bg1"/>
                </a:solidFill>
              </a:rPr>
              <a:pPr/>
              <a:t>15</a:t>
            </a:fld>
            <a:endParaRPr lang="en-US" sz="2600" b="1">
              <a:solidFill>
                <a:schemeClr val="bg1"/>
              </a:solidFill>
            </a:endParaRPr>
          </a:p>
        </p:txBody>
      </p:sp>
      <p:sp>
        <p:nvSpPr>
          <p:cNvPr id="31747" name="Title 1"/>
          <p:cNvSpPr>
            <a:spLocks noGrp="1"/>
          </p:cNvSpPr>
          <p:nvPr>
            <p:ph type="title"/>
          </p:nvPr>
        </p:nvSpPr>
        <p:spPr/>
        <p:txBody>
          <a:bodyPr/>
          <a:lstStyle/>
          <a:p>
            <a:pPr eaLnBrk="1" hangingPunct="1"/>
            <a:r>
              <a:rPr lang="en-US" smtClean="0"/>
              <a:t>Summary (continued)</a:t>
            </a:r>
          </a:p>
        </p:txBody>
      </p:sp>
      <p:sp>
        <p:nvSpPr>
          <p:cNvPr id="31748" name="Content Placeholder 2"/>
          <p:cNvSpPr>
            <a:spLocks noGrp="1"/>
          </p:cNvSpPr>
          <p:nvPr>
            <p:ph idx="1"/>
          </p:nvPr>
        </p:nvSpPr>
        <p:spPr/>
        <p:txBody>
          <a:bodyPr/>
          <a:lstStyle/>
          <a:p>
            <a:r>
              <a:rPr lang="en-US" smtClean="0"/>
              <a:t>Operating systems provide a consistent way for applications to communicate with hardware without duplicating settings or learning details about the hardware. They also perform system and file maintenance tasks. </a:t>
            </a:r>
          </a:p>
          <a:p>
            <a:r>
              <a:rPr lang="en-US" smtClean="0"/>
              <a:t>Windows, Mac OS X, and Linux are common operating systems for personal computers.</a:t>
            </a:r>
          </a:p>
        </p:txBody>
      </p:sp>
      <p:sp>
        <p:nvSpPr>
          <p:cNvPr id="3174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5F961B0-59EA-4238-854D-89DD3374A209}" type="slidenum">
              <a:rPr lang="en-US" sz="2600" b="1">
                <a:solidFill>
                  <a:schemeClr val="bg1"/>
                </a:solidFill>
              </a:rPr>
              <a:pPr/>
              <a:t>15</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ACD1A010-F02C-451F-B015-A25176BAB37A}"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F9428C9-F004-4175-AE78-D86DF2CEBF91}" type="slidenum">
              <a:rPr lang="en-US" sz="2600" b="1">
                <a:solidFill>
                  <a:schemeClr val="bg1"/>
                </a:solidFill>
              </a:rPr>
              <a:pPr/>
              <a:t>16</a:t>
            </a:fld>
            <a:endParaRPr lang="en-US" sz="2600" b="1">
              <a:solidFill>
                <a:schemeClr val="bg1"/>
              </a:solidFill>
            </a:endParaRPr>
          </a:p>
        </p:txBody>
      </p:sp>
      <p:sp>
        <p:nvSpPr>
          <p:cNvPr id="32771" name="Title 1"/>
          <p:cNvSpPr>
            <a:spLocks noGrp="1"/>
          </p:cNvSpPr>
          <p:nvPr>
            <p:ph type="title"/>
          </p:nvPr>
        </p:nvSpPr>
        <p:spPr/>
        <p:txBody>
          <a:bodyPr/>
          <a:lstStyle/>
          <a:p>
            <a:pPr eaLnBrk="1" hangingPunct="1"/>
            <a:r>
              <a:rPr lang="en-US" smtClean="0"/>
              <a:t>Summary (continued)</a:t>
            </a:r>
          </a:p>
        </p:txBody>
      </p:sp>
      <p:sp>
        <p:nvSpPr>
          <p:cNvPr id="32772" name="Content Placeholder 2"/>
          <p:cNvSpPr>
            <a:spLocks noGrp="1"/>
          </p:cNvSpPr>
          <p:nvPr>
            <p:ph idx="1"/>
          </p:nvPr>
        </p:nvSpPr>
        <p:spPr/>
        <p:txBody>
          <a:bodyPr/>
          <a:lstStyle/>
          <a:p>
            <a:r>
              <a:rPr lang="en-US" sz="2200" smtClean="0"/>
              <a:t>Handheld and embedded operating systems, also known as mobile operating systems, are similar in principle to operating systems such as Windows or Linux. These systems, however, are smaller and generally have fewer capabilities than desktop operating systems.</a:t>
            </a:r>
          </a:p>
          <a:p>
            <a:r>
              <a:rPr lang="en-US" sz="2200" smtClean="0"/>
              <a:t>To share files across operating system platforms, you can use solutions involving hardware, software, and data. For example, saving data or work files in the Rich Text Format means that most other operating systems can read the file.</a:t>
            </a:r>
          </a:p>
        </p:txBody>
      </p:sp>
      <p:sp>
        <p:nvSpPr>
          <p:cNvPr id="3277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E00645B-6E5D-4A22-BF0D-908540B629C0}" type="slidenum">
              <a:rPr lang="en-US" sz="2600" b="1">
                <a:solidFill>
                  <a:schemeClr val="bg1"/>
                </a:solidFill>
              </a:rPr>
              <a:pPr/>
              <a:t>16</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3"/>
          <p:cNvSpPr>
            <a:spLocks noGrp="1" noChangeArrowheads="1"/>
          </p:cNvSpPr>
          <p:nvPr>
            <p:ph type="sldNum" sz="quarter" idx="10"/>
          </p:nvPr>
        </p:nvSpPr>
        <p:spPr>
          <a:noFill/>
        </p:spPr>
        <p:txBody>
          <a:bodyPr/>
          <a:lstStyle/>
          <a:p>
            <a:fld id="{8AF557A6-61D8-4634-AD3F-797936F25DFF}"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
        <p:nvSpPr>
          <p:cNvPr id="3379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63FFB76-81F7-4864-B523-84FEF79E434F}" type="slidenum">
              <a:rPr lang="en-US" sz="2600" b="1">
                <a:solidFill>
                  <a:schemeClr val="bg1"/>
                </a:solidFill>
              </a:rPr>
              <a:pPr/>
              <a:t>17</a:t>
            </a:fld>
            <a:endParaRPr lang="en-US" sz="2600" b="1">
              <a:solidFill>
                <a:schemeClr val="bg1"/>
              </a:solidFill>
            </a:endParaRPr>
          </a:p>
        </p:txBody>
      </p:sp>
      <p:sp>
        <p:nvSpPr>
          <p:cNvPr id="33795" name="Title 1"/>
          <p:cNvSpPr>
            <a:spLocks noGrp="1"/>
          </p:cNvSpPr>
          <p:nvPr>
            <p:ph type="title"/>
          </p:nvPr>
        </p:nvSpPr>
        <p:spPr/>
        <p:txBody>
          <a:bodyPr/>
          <a:lstStyle/>
          <a:p>
            <a:pPr eaLnBrk="1" hangingPunct="1"/>
            <a:r>
              <a:rPr lang="en-US" smtClean="0"/>
              <a:t>Summary (continued)</a:t>
            </a:r>
          </a:p>
        </p:txBody>
      </p:sp>
      <p:sp>
        <p:nvSpPr>
          <p:cNvPr id="33796" name="Content Placeholder 2"/>
          <p:cNvSpPr>
            <a:spLocks noGrp="1"/>
          </p:cNvSpPr>
          <p:nvPr>
            <p:ph idx="1"/>
          </p:nvPr>
        </p:nvSpPr>
        <p:spPr/>
        <p:txBody>
          <a:bodyPr/>
          <a:lstStyle/>
          <a:p>
            <a:r>
              <a:rPr lang="en-US" sz="2200" smtClean="0"/>
              <a:t>An operating system sets limitations to protect itself and the data on the computer. The operating system grants permission to you to perform some tasks but prevents you from performing others according to your user rights.</a:t>
            </a:r>
          </a:p>
          <a:p>
            <a:r>
              <a:rPr lang="en-US" sz="2200" smtClean="0"/>
              <a:t>The system administrator has unrestricted access to make system-wide changes to the computer, including those that affect other users. Without administrative rights, you cannot make changes such as system modifications, installing software, or changing network settings.</a:t>
            </a:r>
            <a:endParaRPr lang="en-US" sz="2600" smtClean="0"/>
          </a:p>
        </p:txBody>
      </p:sp>
      <p:sp>
        <p:nvSpPr>
          <p:cNvPr id="3379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E61D7EC-9081-4CAF-9ADC-51AC35783958}" type="slidenum">
              <a:rPr lang="en-US" sz="2600" b="1">
                <a:solidFill>
                  <a:schemeClr val="bg1"/>
                </a:solidFill>
              </a:rPr>
              <a:pPr/>
              <a:t>17</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52996101-27B4-476C-BF7B-05F087E6A01B}"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6729568-8D23-43C4-B3CD-53AB44D201A2}" type="slidenum">
              <a:rPr lang="en-US" sz="2600" b="1">
                <a:solidFill>
                  <a:schemeClr val="bg1"/>
                </a:solidFill>
              </a:rPr>
              <a:pPr/>
              <a:t>18</a:t>
            </a:fld>
            <a:endParaRPr lang="en-US" sz="2600" b="1">
              <a:solidFill>
                <a:schemeClr val="bg1"/>
              </a:solidFill>
            </a:endParaRPr>
          </a:p>
        </p:txBody>
      </p:sp>
      <p:sp>
        <p:nvSpPr>
          <p:cNvPr id="34819" name="Title 1"/>
          <p:cNvSpPr>
            <a:spLocks noGrp="1"/>
          </p:cNvSpPr>
          <p:nvPr>
            <p:ph type="title"/>
          </p:nvPr>
        </p:nvSpPr>
        <p:spPr/>
        <p:txBody>
          <a:bodyPr/>
          <a:lstStyle/>
          <a:p>
            <a:pPr eaLnBrk="1" hangingPunct="1"/>
            <a:r>
              <a:rPr lang="en-US" smtClean="0"/>
              <a:t>Summary (continued)</a:t>
            </a:r>
          </a:p>
        </p:txBody>
      </p:sp>
      <p:sp>
        <p:nvSpPr>
          <p:cNvPr id="34820" name="Content Placeholder 2"/>
          <p:cNvSpPr>
            <a:spLocks noGrp="1"/>
          </p:cNvSpPr>
          <p:nvPr>
            <p:ph idx="1"/>
          </p:nvPr>
        </p:nvSpPr>
        <p:spPr/>
        <p:txBody>
          <a:bodyPr/>
          <a:lstStyle/>
          <a:p>
            <a:r>
              <a:rPr lang="en-US" smtClean="0"/>
              <a:t>Typical operating system problems include file incompatibility, file corruption, and disk crashes.</a:t>
            </a:r>
          </a:p>
        </p:txBody>
      </p:sp>
      <p:sp>
        <p:nvSpPr>
          <p:cNvPr id="3482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C788EA9-9D85-4FF3-A2C3-8EB7958CBAC8}" type="slidenum">
              <a:rPr lang="en-US" sz="2600" b="1">
                <a:solidFill>
                  <a:schemeClr val="bg1"/>
                </a:solidFill>
              </a:rPr>
              <a:pPr/>
              <a:t>18</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3"/>
          <p:cNvSpPr>
            <a:spLocks noGrp="1" noChangeArrowheads="1"/>
          </p:cNvSpPr>
          <p:nvPr>
            <p:ph type="sldNum" sz="quarter" idx="10"/>
          </p:nvPr>
        </p:nvSpPr>
        <p:spPr>
          <a:noFill/>
        </p:spPr>
        <p:txBody>
          <a:bodyPr/>
          <a:lstStyle/>
          <a:p>
            <a:fld id="{F2F5CA2E-612D-45D5-AD27-4FFAF2FB4AE1}"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
        <p:nvSpPr>
          <p:cNvPr id="1741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9822FA3-3A69-4A41-99CB-257E522A2675}" type="slidenum">
              <a:rPr lang="en-US" sz="2600" b="1">
                <a:solidFill>
                  <a:schemeClr val="bg1"/>
                </a:solidFill>
              </a:rPr>
              <a:pPr/>
              <a:t>2</a:t>
            </a:fld>
            <a:endParaRPr lang="en-US" sz="2600" b="1">
              <a:solidFill>
                <a:schemeClr val="bg1"/>
              </a:solidFill>
            </a:endParaRPr>
          </a:p>
        </p:txBody>
      </p:sp>
      <p:sp>
        <p:nvSpPr>
          <p:cNvPr id="1741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5A6DBFD-DCAE-41C7-B359-263C7BF08497}" type="slidenum">
              <a:rPr lang="en-US" sz="2600" b="1">
                <a:solidFill>
                  <a:schemeClr val="bg1"/>
                </a:solidFill>
              </a:rPr>
              <a:pPr/>
              <a:t>2</a:t>
            </a:fld>
            <a:endParaRPr lang="en-US" sz="2600" b="1">
              <a:solidFill>
                <a:schemeClr val="bg1"/>
              </a:solidFill>
            </a:endParaRPr>
          </a:p>
        </p:txBody>
      </p:sp>
      <p:sp>
        <p:nvSpPr>
          <p:cNvPr id="17412" name="AutoShape 2"/>
          <p:cNvSpPr>
            <a:spLocks noGrp="1" noChangeArrowheads="1"/>
          </p:cNvSpPr>
          <p:nvPr>
            <p:ph type="title"/>
          </p:nvPr>
        </p:nvSpPr>
        <p:spPr/>
        <p:txBody>
          <a:bodyPr/>
          <a:lstStyle/>
          <a:p>
            <a:pPr eaLnBrk="1" hangingPunct="1"/>
            <a:r>
              <a:rPr lang="en-US" smtClean="0"/>
              <a:t>Objectives</a:t>
            </a:r>
          </a:p>
        </p:txBody>
      </p:sp>
      <p:sp>
        <p:nvSpPr>
          <p:cNvPr id="17413" name="Rectangle 3"/>
          <p:cNvSpPr>
            <a:spLocks noGrp="1" noChangeArrowheads="1"/>
          </p:cNvSpPr>
          <p:nvPr>
            <p:ph type="body" idx="1"/>
          </p:nvPr>
        </p:nvSpPr>
        <p:spPr>
          <a:xfrm>
            <a:off x="838200" y="2438400"/>
            <a:ext cx="7693025" cy="3724275"/>
          </a:xfrm>
        </p:spPr>
        <p:txBody>
          <a:bodyPr/>
          <a:lstStyle/>
          <a:p>
            <a:r>
              <a:rPr lang="en-US"/>
              <a:t>Identify the purpose of an operating system.</a:t>
            </a:r>
          </a:p>
          <a:p>
            <a:r>
              <a:rPr lang="en-US"/>
              <a:t>Identify different operating systems.</a:t>
            </a:r>
          </a:p>
          <a:p>
            <a:r>
              <a:rPr lang="en-US"/>
              <a:t>Share files on different operating systems.</a:t>
            </a:r>
          </a:p>
          <a:p>
            <a:r>
              <a:rPr lang="en-US"/>
              <a:t>Identify user rights.</a:t>
            </a:r>
          </a:p>
          <a:p>
            <a:r>
              <a:rPr lang="en-US"/>
              <a:t>Troubleshoot common operating system problems.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3"/>
          <p:cNvSpPr>
            <a:spLocks noGrp="1" noChangeArrowheads="1"/>
          </p:cNvSpPr>
          <p:nvPr>
            <p:ph type="sldNum" sz="quarter" idx="10"/>
          </p:nvPr>
        </p:nvSpPr>
        <p:spPr>
          <a:noFill/>
        </p:spPr>
        <p:txBody>
          <a:bodyPr/>
          <a:lstStyle/>
          <a:p>
            <a:fld id="{E1678E68-0BF8-4B38-9824-D4AA6F3A4DEF}"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
        <p:nvSpPr>
          <p:cNvPr id="1945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E8C5E58-BD38-457B-B2EA-7235DED90AE5}" type="slidenum">
              <a:rPr lang="en-US" sz="2600" b="1">
                <a:solidFill>
                  <a:schemeClr val="bg1"/>
                </a:solidFill>
              </a:rPr>
              <a:pPr/>
              <a:t>3</a:t>
            </a:fld>
            <a:endParaRPr lang="en-US" sz="2600" b="1">
              <a:solidFill>
                <a:schemeClr val="bg1"/>
              </a:solidFill>
            </a:endParaRPr>
          </a:p>
        </p:txBody>
      </p:sp>
      <p:sp>
        <p:nvSpPr>
          <p:cNvPr id="19459"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5BADEB0-41EE-4833-9A97-1F01BD82ADF0}" type="slidenum">
              <a:rPr lang="en-US" sz="2600" b="1">
                <a:solidFill>
                  <a:schemeClr val="bg1"/>
                </a:solidFill>
              </a:rPr>
              <a:pPr/>
              <a:t>3</a:t>
            </a:fld>
            <a:endParaRPr lang="en-US" sz="2600" b="1">
              <a:solidFill>
                <a:schemeClr val="bg1"/>
              </a:solidFill>
            </a:endParaRPr>
          </a:p>
        </p:txBody>
      </p:sp>
      <p:sp>
        <p:nvSpPr>
          <p:cNvPr id="19460" name="AutoShape 2"/>
          <p:cNvSpPr>
            <a:spLocks noGrp="1" noChangeArrowheads="1"/>
          </p:cNvSpPr>
          <p:nvPr>
            <p:ph type="title"/>
          </p:nvPr>
        </p:nvSpPr>
        <p:spPr/>
        <p:txBody>
          <a:bodyPr/>
          <a:lstStyle/>
          <a:p>
            <a:pPr eaLnBrk="1" hangingPunct="1"/>
            <a:r>
              <a:rPr lang="en-US" smtClean="0"/>
              <a:t>Vocabulary</a:t>
            </a:r>
          </a:p>
        </p:txBody>
      </p:sp>
      <p:sp>
        <p:nvSpPr>
          <p:cNvPr id="19461" name="Rectangle 3"/>
          <p:cNvSpPr>
            <a:spLocks noGrp="1" noChangeArrowheads="1"/>
          </p:cNvSpPr>
          <p:nvPr>
            <p:ph type="body" sz="half" idx="1"/>
          </p:nvPr>
        </p:nvSpPr>
        <p:spPr/>
        <p:txBody>
          <a:bodyPr/>
          <a:lstStyle/>
          <a:p>
            <a:r>
              <a:rPr lang="en-US"/>
              <a:t>administrative rights</a:t>
            </a:r>
          </a:p>
          <a:p>
            <a:r>
              <a:rPr lang="en-US"/>
              <a:t>administrator account</a:t>
            </a:r>
          </a:p>
          <a:p>
            <a:r>
              <a:rPr lang="en-US"/>
              <a:t>driver</a:t>
            </a:r>
          </a:p>
          <a:p>
            <a:r>
              <a:rPr lang="en-US"/>
              <a:t>embedded operating system</a:t>
            </a:r>
          </a:p>
          <a:p>
            <a:r>
              <a:rPr lang="en-US"/>
              <a:t>emulation card</a:t>
            </a:r>
          </a:p>
        </p:txBody>
      </p:sp>
      <p:sp>
        <p:nvSpPr>
          <p:cNvPr id="19462" name="Rectangle 4"/>
          <p:cNvSpPr>
            <a:spLocks noGrp="1" noChangeArrowheads="1"/>
          </p:cNvSpPr>
          <p:nvPr>
            <p:ph type="body" sz="half" idx="2"/>
          </p:nvPr>
        </p:nvSpPr>
        <p:spPr/>
        <p:txBody>
          <a:bodyPr/>
          <a:lstStyle/>
          <a:p>
            <a:r>
              <a:rPr lang="en-US"/>
              <a:t>file system</a:t>
            </a:r>
          </a:p>
          <a:p>
            <a:r>
              <a:rPr lang="en-US"/>
              <a:t>Linux</a:t>
            </a:r>
          </a:p>
          <a:p>
            <a:r>
              <a:rPr lang="en-US"/>
              <a:t>Mac OS X</a:t>
            </a:r>
          </a:p>
          <a:p>
            <a:r>
              <a:rPr lang="en-US"/>
              <a:t>operating system (OS)</a:t>
            </a:r>
          </a:p>
          <a:p>
            <a:r>
              <a:rPr lang="en-US"/>
              <a:t>Palm OS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57407EF4-6D0A-4EAF-A058-6CA14236FD46}" type="slidenum">
              <a:rPr lang="en-US" smtClean="0">
                <a:ea typeface="ＭＳ Ｐゴシック" charset="-128"/>
                <a:cs typeface="ＭＳ Ｐゴシック" charset="-128"/>
              </a:rPr>
              <a:pPr/>
              <a:t>4</a:t>
            </a:fld>
            <a:endParaRPr lang="en-US" smtClean="0">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5084E86-8960-4706-93F4-ED84DA9FC44C}" type="slidenum">
              <a:rPr lang="en-US" sz="2600" b="1">
                <a:solidFill>
                  <a:schemeClr val="bg1"/>
                </a:solidFill>
              </a:rPr>
              <a:pPr/>
              <a:t>4</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475C5EA-EB70-4A4F-96B4-9FDFAD0E7815}" type="slidenum">
              <a:rPr lang="en-US" sz="2600" b="1">
                <a:solidFill>
                  <a:schemeClr val="bg1"/>
                </a:solidFill>
              </a:rPr>
              <a:pPr/>
              <a:t>4</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smtClean="0"/>
              <a:t>Vocabulary (continued)</a:t>
            </a:r>
          </a:p>
        </p:txBody>
      </p:sp>
      <p:sp>
        <p:nvSpPr>
          <p:cNvPr id="20485" name="Rectangle 3"/>
          <p:cNvSpPr>
            <a:spLocks noGrp="1" noChangeArrowheads="1"/>
          </p:cNvSpPr>
          <p:nvPr>
            <p:ph type="body" sz="half" idx="1"/>
          </p:nvPr>
        </p:nvSpPr>
        <p:spPr/>
        <p:txBody>
          <a:bodyPr/>
          <a:lstStyle/>
          <a:p>
            <a:r>
              <a:rPr lang="en-US"/>
              <a:t>system administrator</a:t>
            </a:r>
          </a:p>
          <a:p>
            <a:r>
              <a:rPr lang="en-US"/>
              <a:t>UNIX</a:t>
            </a:r>
          </a:p>
          <a:p>
            <a:r>
              <a:rPr lang="en-US"/>
              <a:t>Windows Embedded CE</a:t>
            </a:r>
          </a:p>
          <a:p>
            <a:r>
              <a:rPr lang="en-US"/>
              <a:t>Windows Phone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3"/>
          <p:cNvSpPr>
            <a:spLocks noGrp="1" noChangeArrowheads="1"/>
          </p:cNvSpPr>
          <p:nvPr>
            <p:ph type="sldNum" sz="quarter" idx="10"/>
          </p:nvPr>
        </p:nvSpPr>
        <p:spPr>
          <a:noFill/>
        </p:spPr>
        <p:txBody>
          <a:bodyPr/>
          <a:lstStyle/>
          <a:p>
            <a:fld id="{704C771E-62CC-435B-8DB8-2B05E7C25069}" type="slidenum">
              <a:rPr lang="en-US" smtClean="0">
                <a:ea typeface="ＭＳ Ｐゴシック" charset="-128"/>
                <a:cs typeface="ＭＳ Ｐゴシック" charset="-128"/>
              </a:rPr>
              <a:pPr/>
              <a:t>5</a:t>
            </a:fld>
            <a:endParaRPr lang="en-US" smtClean="0">
              <a:ea typeface="ＭＳ Ｐゴシック" charset="-128"/>
              <a:cs typeface="ＭＳ Ｐゴシック" charset="-128"/>
            </a:endParaRPr>
          </a:p>
        </p:txBody>
      </p:sp>
      <p:sp>
        <p:nvSpPr>
          <p:cNvPr id="2150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0735A63-7CEF-4390-B0CD-997FE489C9B5}" type="slidenum">
              <a:rPr lang="en-US" sz="2600" b="1">
                <a:solidFill>
                  <a:schemeClr val="bg1"/>
                </a:solidFill>
              </a:rPr>
              <a:pPr/>
              <a:t>5</a:t>
            </a:fld>
            <a:endParaRPr lang="en-US" sz="2600" b="1">
              <a:solidFill>
                <a:schemeClr val="bg1"/>
              </a:solidFill>
            </a:endParaRPr>
          </a:p>
        </p:txBody>
      </p:sp>
      <p:sp>
        <p:nvSpPr>
          <p:cNvPr id="2150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7348EA2-0F40-43F4-BAB3-0AA230A1F618}" type="slidenum">
              <a:rPr lang="en-US" sz="2600" b="1">
                <a:solidFill>
                  <a:schemeClr val="bg1"/>
                </a:solidFill>
              </a:rPr>
              <a:pPr/>
              <a:t>5</a:t>
            </a:fld>
            <a:endParaRPr lang="en-US" sz="2600" b="1">
              <a:solidFill>
                <a:schemeClr val="bg1"/>
              </a:solidFill>
            </a:endParaRPr>
          </a:p>
        </p:txBody>
      </p:sp>
      <p:sp>
        <p:nvSpPr>
          <p:cNvPr id="21508" name="AutoShape 2"/>
          <p:cNvSpPr>
            <a:spLocks noGrp="1" noChangeArrowheads="1"/>
          </p:cNvSpPr>
          <p:nvPr>
            <p:ph type="title"/>
          </p:nvPr>
        </p:nvSpPr>
        <p:spPr>
          <a:xfrm>
            <a:off x="762000" y="762000"/>
            <a:ext cx="8153400" cy="1143000"/>
          </a:xfrm>
        </p:spPr>
        <p:txBody>
          <a:bodyPr/>
          <a:lstStyle/>
          <a:p>
            <a:pPr eaLnBrk="1" hangingPunct="1"/>
            <a:r>
              <a:rPr lang="en-US"/>
              <a:t>Identifying the Purpose of an Operating System</a:t>
            </a:r>
          </a:p>
        </p:txBody>
      </p:sp>
      <p:sp>
        <p:nvSpPr>
          <p:cNvPr id="21509" name="Rectangle 3"/>
          <p:cNvSpPr>
            <a:spLocks noGrp="1" noChangeArrowheads="1"/>
          </p:cNvSpPr>
          <p:nvPr>
            <p:ph type="body" idx="1"/>
          </p:nvPr>
        </p:nvSpPr>
        <p:spPr>
          <a:xfrm>
            <a:off x="838200" y="2362200"/>
            <a:ext cx="7693025" cy="3962400"/>
          </a:xfrm>
        </p:spPr>
        <p:txBody>
          <a:bodyPr/>
          <a:lstStyle/>
          <a:p>
            <a:r>
              <a:rPr lang="en-US" sz="2500"/>
              <a:t>An operating system (OS) is system software that enables the computer hardware to communicate and operate with the application software.</a:t>
            </a:r>
          </a:p>
          <a:p>
            <a:r>
              <a:rPr lang="en-US" sz="2500"/>
              <a:t>Drivers are programs provided by peripheral device manufacturers that the operating system uses to communicate with various hardware devices.</a:t>
            </a:r>
          </a:p>
          <a:p>
            <a:r>
              <a:rPr lang="en-US" sz="2500"/>
              <a:t>The way an operating system stores files on disk is called a file system.</a:t>
            </a:r>
          </a:p>
          <a:p>
            <a:pPr eaLnBrk="1" hangingPunct="1"/>
            <a:endParaRPr lang="en-US"/>
          </a:p>
          <a:p>
            <a:pPr eaLnBrk="1" hangingPunct="1"/>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3"/>
          <p:cNvSpPr>
            <a:spLocks noGrp="1" noChangeArrowheads="1"/>
          </p:cNvSpPr>
          <p:nvPr>
            <p:ph type="sldNum" sz="quarter" idx="10"/>
          </p:nvPr>
        </p:nvSpPr>
        <p:spPr>
          <a:noFill/>
        </p:spPr>
        <p:txBody>
          <a:bodyPr/>
          <a:lstStyle/>
          <a:p>
            <a:fld id="{2265B0F6-B4B2-46F6-89FA-8C47443D27D2}" type="slidenum">
              <a:rPr lang="en-US" smtClean="0">
                <a:ea typeface="ＭＳ Ｐゴシック" charset="-128"/>
                <a:cs typeface="ＭＳ Ｐゴシック" charset="-128"/>
              </a:rPr>
              <a:pPr/>
              <a:t>6</a:t>
            </a:fld>
            <a:endParaRPr lang="en-US" smtClean="0">
              <a:ea typeface="ＭＳ Ｐゴシック" charset="-128"/>
              <a:cs typeface="ＭＳ Ｐゴシック" charset="-128"/>
            </a:endParaRPr>
          </a:p>
        </p:txBody>
      </p:sp>
      <p:sp>
        <p:nvSpPr>
          <p:cNvPr id="2253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762CD24-4014-45FA-B82F-9910C3139DB6}" type="slidenum">
              <a:rPr lang="en-US" sz="2600" b="1">
                <a:solidFill>
                  <a:schemeClr val="bg1"/>
                </a:solidFill>
              </a:rPr>
              <a:pPr/>
              <a:t>6</a:t>
            </a:fld>
            <a:endParaRPr lang="en-US" sz="2600" b="1">
              <a:solidFill>
                <a:schemeClr val="bg1"/>
              </a:solidFill>
            </a:endParaRPr>
          </a:p>
        </p:txBody>
      </p:sp>
      <p:sp>
        <p:nvSpPr>
          <p:cNvPr id="2253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BC7D244-2CCB-424F-8DFF-D8E68C1CAA13}" type="slidenum">
              <a:rPr lang="en-US" sz="2600" b="1">
                <a:solidFill>
                  <a:schemeClr val="bg1"/>
                </a:solidFill>
              </a:rPr>
              <a:pPr/>
              <a:t>6</a:t>
            </a:fld>
            <a:endParaRPr lang="en-US" sz="2600" b="1">
              <a:solidFill>
                <a:schemeClr val="bg1"/>
              </a:solidFill>
            </a:endParaRPr>
          </a:p>
        </p:txBody>
      </p:sp>
      <p:sp>
        <p:nvSpPr>
          <p:cNvPr id="22532" name="AutoShape 2"/>
          <p:cNvSpPr>
            <a:spLocks noGrp="1" noChangeArrowheads="1"/>
          </p:cNvSpPr>
          <p:nvPr>
            <p:ph type="title"/>
          </p:nvPr>
        </p:nvSpPr>
        <p:spPr>
          <a:xfrm>
            <a:off x="762000" y="762000"/>
            <a:ext cx="8153400" cy="1143000"/>
          </a:xfrm>
        </p:spPr>
        <p:txBody>
          <a:bodyPr/>
          <a:lstStyle/>
          <a:p>
            <a:pPr eaLnBrk="1" hangingPunct="1"/>
            <a:r>
              <a:rPr lang="en-US"/>
              <a:t>Identifying Different Operating Systems</a:t>
            </a:r>
          </a:p>
        </p:txBody>
      </p:sp>
      <p:sp>
        <p:nvSpPr>
          <p:cNvPr id="22533" name="Rectangle 3"/>
          <p:cNvSpPr>
            <a:spLocks noGrp="1" noChangeArrowheads="1"/>
          </p:cNvSpPr>
          <p:nvPr>
            <p:ph type="body" idx="1"/>
          </p:nvPr>
        </p:nvSpPr>
        <p:spPr>
          <a:xfrm>
            <a:off x="838200" y="2362200"/>
            <a:ext cx="7693025" cy="3962400"/>
          </a:xfrm>
        </p:spPr>
        <p:txBody>
          <a:bodyPr/>
          <a:lstStyle/>
          <a:p>
            <a:r>
              <a:rPr lang="en-US" smtClean="0"/>
              <a:t>An operating system provides an interface between the user or application program and the computer hardware.</a:t>
            </a:r>
          </a:p>
          <a:p>
            <a:pPr eaLnBrk="1" hangingPunct="1"/>
            <a:endParaRPr lang="en-US" smtClean="0"/>
          </a:p>
        </p:txBody>
      </p:sp>
      <p:pic>
        <p:nvPicPr>
          <p:cNvPr id="22534" name="Picture 1"/>
          <p:cNvPicPr>
            <a:picLocks noChangeAspect="1"/>
          </p:cNvPicPr>
          <p:nvPr/>
        </p:nvPicPr>
        <p:blipFill>
          <a:blip r:embed="rId2" cstate="print"/>
          <a:srcRect/>
          <a:stretch>
            <a:fillRect/>
          </a:stretch>
        </p:blipFill>
        <p:spPr bwMode="auto">
          <a:xfrm>
            <a:off x="2209800" y="3729038"/>
            <a:ext cx="4843463" cy="24876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3"/>
          <p:cNvSpPr>
            <a:spLocks noGrp="1" noChangeArrowheads="1"/>
          </p:cNvSpPr>
          <p:nvPr>
            <p:ph type="sldNum" sz="quarter" idx="10"/>
          </p:nvPr>
        </p:nvSpPr>
        <p:spPr>
          <a:noFill/>
        </p:spPr>
        <p:txBody>
          <a:bodyPr/>
          <a:lstStyle/>
          <a:p>
            <a:fld id="{58015C22-7B31-4C27-82F4-C3FE417257BA}" type="slidenum">
              <a:rPr lang="en-US" smtClean="0">
                <a:ea typeface="ＭＳ Ｐゴシック" charset="-128"/>
                <a:cs typeface="ＭＳ Ｐゴシック" charset="-128"/>
              </a:rPr>
              <a:pPr/>
              <a:t>7</a:t>
            </a:fld>
            <a:endParaRPr lang="en-US" smtClean="0">
              <a:ea typeface="ＭＳ Ｐゴシック" charset="-128"/>
              <a:cs typeface="ＭＳ Ｐゴシック" charset="-128"/>
            </a:endParaRPr>
          </a:p>
        </p:txBody>
      </p:sp>
      <p:sp>
        <p:nvSpPr>
          <p:cNvPr id="235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1D5C22F-ED5F-45D7-9C3C-EEA52AA39AA8}" type="slidenum">
              <a:rPr lang="en-US" sz="2600" b="1">
                <a:solidFill>
                  <a:schemeClr val="bg1"/>
                </a:solidFill>
              </a:rPr>
              <a:pPr/>
              <a:t>7</a:t>
            </a:fld>
            <a:endParaRPr lang="en-US" sz="2600" b="1">
              <a:solidFill>
                <a:schemeClr val="bg1"/>
              </a:solidFill>
            </a:endParaRPr>
          </a:p>
        </p:txBody>
      </p:sp>
      <p:sp>
        <p:nvSpPr>
          <p:cNvPr id="2355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1975DF7-E7F5-4E49-A130-D5C99F9859F6}" type="slidenum">
              <a:rPr lang="en-US" sz="2600" b="1">
                <a:solidFill>
                  <a:schemeClr val="bg1"/>
                </a:solidFill>
              </a:rPr>
              <a:pPr/>
              <a:t>7</a:t>
            </a:fld>
            <a:endParaRPr lang="en-US" sz="2600" b="1">
              <a:solidFill>
                <a:schemeClr val="bg1"/>
              </a:solidFill>
            </a:endParaRPr>
          </a:p>
        </p:txBody>
      </p:sp>
      <p:sp>
        <p:nvSpPr>
          <p:cNvPr id="23556" name="AutoShape 2"/>
          <p:cNvSpPr>
            <a:spLocks noGrp="1" noChangeArrowheads="1"/>
          </p:cNvSpPr>
          <p:nvPr>
            <p:ph type="title"/>
          </p:nvPr>
        </p:nvSpPr>
        <p:spPr>
          <a:xfrm>
            <a:off x="762000" y="762000"/>
            <a:ext cx="8153400" cy="1143000"/>
          </a:xfrm>
        </p:spPr>
        <p:txBody>
          <a:bodyPr/>
          <a:lstStyle/>
          <a:p>
            <a:pPr eaLnBrk="1" hangingPunct="1"/>
            <a:r>
              <a:rPr lang="en-US"/>
              <a:t>Identifying Different Operating Systems (continued)</a:t>
            </a:r>
          </a:p>
        </p:txBody>
      </p:sp>
      <p:sp>
        <p:nvSpPr>
          <p:cNvPr id="23557" name="Rectangle 3"/>
          <p:cNvSpPr>
            <a:spLocks noGrp="1" noChangeArrowheads="1"/>
          </p:cNvSpPr>
          <p:nvPr>
            <p:ph type="body" idx="1"/>
          </p:nvPr>
        </p:nvSpPr>
        <p:spPr>
          <a:xfrm>
            <a:off x="838200" y="2362200"/>
            <a:ext cx="7693025" cy="3962400"/>
          </a:xfrm>
        </p:spPr>
        <p:txBody>
          <a:bodyPr/>
          <a:lstStyle/>
          <a:p>
            <a:pPr eaLnBrk="1" hangingPunct="1"/>
            <a:r>
              <a:rPr lang="en-US" b="1" smtClean="0"/>
              <a:t>Personal Computer Operating Systems:</a:t>
            </a:r>
          </a:p>
          <a:p>
            <a:r>
              <a:rPr lang="en-US" smtClean="0"/>
              <a:t>The Windows operating system is designed to work with an Intel processor or clone.</a:t>
            </a:r>
          </a:p>
          <a:p>
            <a:r>
              <a:rPr lang="en-US" smtClean="0"/>
              <a:t>The Macintosh operating system is called Mac OS X.</a:t>
            </a:r>
          </a:p>
          <a:p>
            <a:r>
              <a:rPr lang="en-US" smtClean="0"/>
              <a:t>UNIX is the operating system frequently used by scientists and programmers.</a:t>
            </a:r>
          </a:p>
          <a:p>
            <a:r>
              <a:rPr lang="en-US" smtClean="0"/>
              <a:t>Linux is a variant of UNIX.</a:t>
            </a:r>
          </a:p>
          <a:p>
            <a:pPr eaLnBrk="1" hangingPunct="1"/>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3"/>
          <p:cNvSpPr>
            <a:spLocks noGrp="1" noChangeArrowheads="1"/>
          </p:cNvSpPr>
          <p:nvPr>
            <p:ph type="sldNum" sz="quarter" idx="10"/>
          </p:nvPr>
        </p:nvSpPr>
        <p:spPr>
          <a:noFill/>
        </p:spPr>
        <p:txBody>
          <a:bodyPr/>
          <a:lstStyle/>
          <a:p>
            <a:fld id="{B689663E-258A-4398-9FD9-53F5A065506E}" type="slidenum">
              <a:rPr lang="en-US" smtClean="0">
                <a:ea typeface="ＭＳ Ｐゴシック" charset="-128"/>
                <a:cs typeface="ＭＳ Ｐゴシック" charset="-128"/>
              </a:rPr>
              <a:pPr/>
              <a:t>8</a:t>
            </a:fld>
            <a:endParaRPr lang="en-US" smtClean="0">
              <a:ea typeface="ＭＳ Ｐゴシック" charset="-128"/>
              <a:cs typeface="ＭＳ Ｐゴシック" charset="-128"/>
            </a:endParaRPr>
          </a:p>
        </p:txBody>
      </p:sp>
      <p:sp>
        <p:nvSpPr>
          <p:cNvPr id="245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1C5A7E5-F554-463A-B5E4-4DD1DD796957}" type="slidenum">
              <a:rPr lang="en-US" sz="2600" b="1">
                <a:solidFill>
                  <a:schemeClr val="bg1"/>
                </a:solidFill>
              </a:rPr>
              <a:pPr/>
              <a:t>8</a:t>
            </a:fld>
            <a:endParaRPr lang="en-US" sz="2600" b="1">
              <a:solidFill>
                <a:schemeClr val="bg1"/>
              </a:solidFill>
            </a:endParaRPr>
          </a:p>
        </p:txBody>
      </p:sp>
      <p:sp>
        <p:nvSpPr>
          <p:cNvPr id="2457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7CF180C-18A1-494C-87A4-DB7FC4CA87BC}" type="slidenum">
              <a:rPr lang="en-US" sz="2600" b="1">
                <a:solidFill>
                  <a:schemeClr val="bg1"/>
                </a:solidFill>
              </a:rPr>
              <a:pPr/>
              <a:t>8</a:t>
            </a:fld>
            <a:endParaRPr lang="en-US" sz="2600" b="1">
              <a:solidFill>
                <a:schemeClr val="bg1"/>
              </a:solidFill>
            </a:endParaRPr>
          </a:p>
        </p:txBody>
      </p:sp>
      <p:sp>
        <p:nvSpPr>
          <p:cNvPr id="24580" name="AutoShape 2"/>
          <p:cNvSpPr>
            <a:spLocks noGrp="1" noChangeArrowheads="1"/>
          </p:cNvSpPr>
          <p:nvPr>
            <p:ph type="title"/>
          </p:nvPr>
        </p:nvSpPr>
        <p:spPr>
          <a:xfrm>
            <a:off x="762000" y="762000"/>
            <a:ext cx="8153400" cy="1143000"/>
          </a:xfrm>
        </p:spPr>
        <p:txBody>
          <a:bodyPr/>
          <a:lstStyle/>
          <a:p>
            <a:pPr eaLnBrk="1" hangingPunct="1"/>
            <a:r>
              <a:rPr lang="en-US"/>
              <a:t>Identifying Different Operating Systems (continued)</a:t>
            </a:r>
          </a:p>
        </p:txBody>
      </p:sp>
      <p:sp>
        <p:nvSpPr>
          <p:cNvPr id="24581" name="Rectangle 3"/>
          <p:cNvSpPr>
            <a:spLocks noGrp="1" noChangeArrowheads="1"/>
          </p:cNvSpPr>
          <p:nvPr>
            <p:ph type="body" idx="1"/>
          </p:nvPr>
        </p:nvSpPr>
        <p:spPr>
          <a:xfrm>
            <a:off x="838200" y="2362200"/>
            <a:ext cx="7693025" cy="3962400"/>
          </a:xfrm>
        </p:spPr>
        <p:txBody>
          <a:bodyPr/>
          <a:lstStyle/>
          <a:p>
            <a:pPr eaLnBrk="1" hangingPunct="1"/>
            <a:r>
              <a:rPr lang="en-US" sz="2400" b="1" smtClean="0"/>
              <a:t>Handheld and Embedded Operating Systems:</a:t>
            </a:r>
          </a:p>
          <a:p>
            <a:r>
              <a:rPr lang="en-US" sz="2400" smtClean="0"/>
              <a:t>Also known as mobile operating systems, they are smaller and generally less capable than desktop operating systems.</a:t>
            </a:r>
          </a:p>
          <a:p>
            <a:pPr eaLnBrk="1" hangingPunct="1"/>
            <a:endParaRPr lang="en-US" smtClean="0"/>
          </a:p>
          <a:p>
            <a:pPr eaLnBrk="1" hangingPunct="1"/>
            <a:endParaRPr lang="en-US" smtClean="0"/>
          </a:p>
        </p:txBody>
      </p:sp>
      <p:pic>
        <p:nvPicPr>
          <p:cNvPr id="24582" name="Picture 2"/>
          <p:cNvPicPr>
            <a:picLocks noChangeAspect="1"/>
          </p:cNvPicPr>
          <p:nvPr/>
        </p:nvPicPr>
        <p:blipFill>
          <a:blip r:embed="rId2" cstate="print"/>
          <a:srcRect/>
          <a:stretch>
            <a:fillRect/>
          </a:stretch>
        </p:blipFill>
        <p:spPr bwMode="auto">
          <a:xfrm>
            <a:off x="2209800" y="4114800"/>
            <a:ext cx="4516438" cy="21272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3"/>
          <p:cNvSpPr>
            <a:spLocks noGrp="1" noChangeArrowheads="1"/>
          </p:cNvSpPr>
          <p:nvPr>
            <p:ph type="sldNum" sz="quarter" idx="10"/>
          </p:nvPr>
        </p:nvSpPr>
        <p:spPr>
          <a:noFill/>
        </p:spPr>
        <p:txBody>
          <a:bodyPr/>
          <a:lstStyle/>
          <a:p>
            <a:fld id="{43FAFE16-888D-4FCC-8290-537B952DC34E}" type="slidenum">
              <a:rPr lang="en-US" smtClean="0">
                <a:ea typeface="ＭＳ Ｐゴシック" charset="-128"/>
                <a:cs typeface="ＭＳ Ｐゴシック" charset="-128"/>
              </a:rPr>
              <a:pPr/>
              <a:t>9</a:t>
            </a:fld>
            <a:endParaRPr lang="en-US" smtClean="0">
              <a:ea typeface="ＭＳ Ｐゴシック" charset="-128"/>
              <a:cs typeface="ＭＳ Ｐゴシック" charset="-128"/>
            </a:endParaRPr>
          </a:p>
        </p:txBody>
      </p:sp>
      <p:sp>
        <p:nvSpPr>
          <p:cNvPr id="256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C46D27F-B837-4D5D-848B-33A6A0C7C16A}" type="slidenum">
              <a:rPr lang="en-US" sz="2600" b="1">
                <a:solidFill>
                  <a:schemeClr val="bg1"/>
                </a:solidFill>
              </a:rPr>
              <a:pPr/>
              <a:t>9</a:t>
            </a:fld>
            <a:endParaRPr lang="en-US" sz="2600" b="1">
              <a:solidFill>
                <a:schemeClr val="bg1"/>
              </a:solidFill>
            </a:endParaRPr>
          </a:p>
        </p:txBody>
      </p:sp>
      <p:sp>
        <p:nvSpPr>
          <p:cNvPr id="256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1AAC8EE-D912-4CAA-A32E-9662C6CAFD14}" type="slidenum">
              <a:rPr lang="en-US" sz="2600" b="1">
                <a:solidFill>
                  <a:schemeClr val="bg1"/>
                </a:solidFill>
              </a:rPr>
              <a:pPr/>
              <a:t>9</a:t>
            </a:fld>
            <a:endParaRPr lang="en-US" sz="2600" b="1">
              <a:solidFill>
                <a:schemeClr val="bg1"/>
              </a:solidFill>
            </a:endParaRPr>
          </a:p>
        </p:txBody>
      </p:sp>
      <p:sp>
        <p:nvSpPr>
          <p:cNvPr id="25604" name="AutoShape 2"/>
          <p:cNvSpPr>
            <a:spLocks noGrp="1" noChangeArrowheads="1"/>
          </p:cNvSpPr>
          <p:nvPr>
            <p:ph type="title"/>
          </p:nvPr>
        </p:nvSpPr>
        <p:spPr>
          <a:xfrm>
            <a:off x="762000" y="762000"/>
            <a:ext cx="8153400" cy="1143000"/>
          </a:xfrm>
        </p:spPr>
        <p:txBody>
          <a:bodyPr/>
          <a:lstStyle/>
          <a:p>
            <a:pPr eaLnBrk="1" hangingPunct="1"/>
            <a:r>
              <a:rPr lang="en-US"/>
              <a:t>Identifying Different Operating Systems (continued)</a:t>
            </a:r>
          </a:p>
        </p:txBody>
      </p:sp>
      <p:sp>
        <p:nvSpPr>
          <p:cNvPr id="25605" name="Rectangle 3"/>
          <p:cNvSpPr>
            <a:spLocks noGrp="1" noChangeArrowheads="1"/>
          </p:cNvSpPr>
          <p:nvPr>
            <p:ph type="body" idx="1"/>
          </p:nvPr>
        </p:nvSpPr>
        <p:spPr>
          <a:xfrm>
            <a:off x="838200" y="2362200"/>
            <a:ext cx="7693025" cy="3962400"/>
          </a:xfrm>
        </p:spPr>
        <p:txBody>
          <a:bodyPr/>
          <a:lstStyle/>
          <a:p>
            <a:pPr eaLnBrk="1" hangingPunct="1">
              <a:lnSpc>
                <a:spcPct val="90000"/>
              </a:lnSpc>
            </a:pPr>
            <a:r>
              <a:rPr lang="en-US" sz="2400" b="1" smtClean="0"/>
              <a:t>Handheld and Embedded Operating Systems (continued):</a:t>
            </a:r>
          </a:p>
          <a:p>
            <a:pPr>
              <a:lnSpc>
                <a:spcPct val="90000"/>
              </a:lnSpc>
            </a:pPr>
            <a:r>
              <a:rPr lang="en-US" sz="2400" smtClean="0"/>
              <a:t>Popular handheld and embedded operating systems include the following:</a:t>
            </a:r>
          </a:p>
          <a:p>
            <a:pPr lvl="1">
              <a:lnSpc>
                <a:spcPct val="90000"/>
              </a:lnSpc>
            </a:pPr>
            <a:r>
              <a:rPr lang="en-US" smtClean="0"/>
              <a:t>Android</a:t>
            </a:r>
          </a:p>
          <a:p>
            <a:pPr lvl="1">
              <a:lnSpc>
                <a:spcPct val="90000"/>
              </a:lnSpc>
            </a:pPr>
            <a:r>
              <a:rPr lang="en-US" smtClean="0"/>
              <a:t>Apple iOS</a:t>
            </a:r>
          </a:p>
          <a:p>
            <a:pPr lvl="1">
              <a:lnSpc>
                <a:spcPct val="90000"/>
              </a:lnSpc>
            </a:pPr>
            <a:r>
              <a:rPr lang="en-US" smtClean="0"/>
              <a:t>BlackBerry</a:t>
            </a:r>
          </a:p>
          <a:p>
            <a:pPr lvl="1">
              <a:lnSpc>
                <a:spcPct val="90000"/>
              </a:lnSpc>
            </a:pPr>
            <a:r>
              <a:rPr lang="en-US" smtClean="0"/>
              <a:t>Embedded Linux</a:t>
            </a:r>
          </a:p>
          <a:p>
            <a:pPr lvl="1">
              <a:lnSpc>
                <a:spcPct val="90000"/>
              </a:lnSpc>
            </a:pPr>
            <a:r>
              <a:rPr lang="en-US" smtClean="0"/>
              <a:t>Palm OS</a:t>
            </a:r>
          </a:p>
          <a:p>
            <a:pPr lvl="1">
              <a:lnSpc>
                <a:spcPct val="90000"/>
              </a:lnSpc>
            </a:pPr>
            <a:endParaRPr lang="en-US" smtClean="0"/>
          </a:p>
        </p:txBody>
      </p:sp>
      <p:sp>
        <p:nvSpPr>
          <p:cNvPr id="25606" name="Rectangle 3"/>
          <p:cNvSpPr txBox="1">
            <a:spLocks noChangeArrowheads="1"/>
          </p:cNvSpPr>
          <p:nvPr/>
        </p:nvSpPr>
        <p:spPr bwMode="auto">
          <a:xfrm>
            <a:off x="4724400" y="3968750"/>
            <a:ext cx="3581400" cy="1974850"/>
          </a:xfrm>
          <a:prstGeom prst="rect">
            <a:avLst/>
          </a:prstGeom>
          <a:noFill/>
          <a:ln w="9525">
            <a:noFill/>
            <a:miter lim="800000"/>
            <a:headEnd/>
            <a:tailEnd/>
          </a:ln>
        </p:spPr>
        <p:txBody>
          <a:bodyPr>
            <a:prstTxWarp prst="textNoShape">
              <a:avLst/>
            </a:prstTxWarp>
          </a:bodyPr>
          <a:lstStyle/>
          <a:p>
            <a:pPr marL="742950" lvl="1" indent="-285750" eaLnBrk="0" hangingPunct="0">
              <a:spcBef>
                <a:spcPct val="20000"/>
              </a:spcBef>
              <a:buClr>
                <a:schemeClr val="tx1"/>
              </a:buClr>
              <a:buSzPct val="75000"/>
              <a:buFontTx/>
              <a:buChar char="–"/>
            </a:pPr>
            <a:r>
              <a:rPr lang="en-US"/>
              <a:t>Symbian </a:t>
            </a:r>
            <a:r>
              <a:rPr lang="en-US" i="1"/>
              <a:t>OS</a:t>
            </a:r>
          </a:p>
          <a:p>
            <a:pPr marL="742950" lvl="1" indent="-285750" eaLnBrk="0" hangingPunct="0">
              <a:spcBef>
                <a:spcPct val="20000"/>
              </a:spcBef>
              <a:buClr>
                <a:schemeClr val="tx1"/>
              </a:buClr>
              <a:buSzPct val="75000"/>
              <a:buFontTx/>
              <a:buChar char="–"/>
            </a:pPr>
            <a:r>
              <a:rPr lang="en-US"/>
              <a:t>Windows Embedded CE</a:t>
            </a:r>
          </a:p>
          <a:p>
            <a:pPr marL="742950" lvl="1" indent="-285750" eaLnBrk="0" hangingPunct="0">
              <a:spcBef>
                <a:spcPct val="20000"/>
              </a:spcBef>
              <a:buClr>
                <a:schemeClr val="tx1"/>
              </a:buClr>
              <a:buSzPct val="75000"/>
              <a:buFontTx/>
              <a:buChar char="–"/>
            </a:pPr>
            <a:r>
              <a:rPr lang="en-US"/>
              <a:t>Windows Phone</a:t>
            </a:r>
          </a:p>
          <a:p>
            <a:pPr marL="742950" lvl="1" indent="-285750" eaLnBrk="0" hangingPunct="0">
              <a:spcBef>
                <a:spcPct val="20000"/>
              </a:spcBef>
              <a:buClr>
                <a:schemeClr val="tx1"/>
              </a:buClr>
              <a:buSzPct val="75000"/>
              <a:buFontTx/>
              <a:buChar char="–"/>
            </a:pPr>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9736</TotalTime>
  <Words>834</Words>
  <Application>Microsoft Office PowerPoint</Application>
  <PresentationFormat>On-screen Show (4:3)</PresentationFormat>
  <Paragraphs>131</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Capsules</vt:lpstr>
      <vt:lpstr>Lesson 8 Operating Systems</vt:lpstr>
      <vt:lpstr>Objectives</vt:lpstr>
      <vt:lpstr>Vocabulary</vt:lpstr>
      <vt:lpstr>Vocabulary (continued)</vt:lpstr>
      <vt:lpstr>Identifying the Purpose of an Operating System</vt:lpstr>
      <vt:lpstr>Identifying Different Operating Systems</vt:lpstr>
      <vt:lpstr>Identifying Different Operating Systems (continued)</vt:lpstr>
      <vt:lpstr>Identifying Different Operating Systems (continued)</vt:lpstr>
      <vt:lpstr>Identifying Different Operating Systems (continued)</vt:lpstr>
      <vt:lpstr>Sharing Files on Different Operating Systems</vt:lpstr>
      <vt:lpstr>Sharing Files on Different Operating Systems (continued)</vt:lpstr>
      <vt:lpstr>Identifying User Rights</vt:lpstr>
      <vt:lpstr>Troubleshooting Common Operating System Problems</vt:lpstr>
      <vt:lpstr>Summary</vt:lpstr>
      <vt:lpstr>Summary (continued)</vt:lpstr>
      <vt:lpstr>Summary (continued)</vt:lpstr>
      <vt:lpstr>Summary (continued)</vt:lpstr>
      <vt:lpstr>Summary (continued)</vt:lpstr>
    </vt:vector>
  </TitlesOfParts>
  <Company>Course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CL User</cp:lastModifiedBy>
  <cp:revision>225</cp:revision>
  <dcterms:created xsi:type="dcterms:W3CDTF">2001-06-11T01:47:29Z</dcterms:created>
  <dcterms:modified xsi:type="dcterms:W3CDTF">2012-03-05T21:07:46Z</dcterms:modified>
</cp:coreProperties>
</file>