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99" r:id="rId2"/>
    <p:sldId id="325" r:id="rId3"/>
    <p:sldId id="300" r:id="rId4"/>
    <p:sldId id="266" r:id="rId5"/>
    <p:sldId id="380" r:id="rId6"/>
    <p:sldId id="303" r:id="rId7"/>
    <p:sldId id="398" r:id="rId8"/>
    <p:sldId id="397" r:id="rId9"/>
    <p:sldId id="387" r:id="rId10"/>
    <p:sldId id="381" r:id="rId11"/>
    <p:sldId id="388" r:id="rId12"/>
    <p:sldId id="390" r:id="rId13"/>
    <p:sldId id="391" r:id="rId14"/>
    <p:sldId id="399" r:id="rId15"/>
    <p:sldId id="351" r:id="rId16"/>
    <p:sldId id="400" r:id="rId17"/>
    <p:sldId id="396" r:id="rId18"/>
    <p:sldId id="393" r:id="rId19"/>
    <p:sldId id="395" r:id="rId20"/>
    <p:sldId id="401" r:id="rId21"/>
    <p:sldId id="321" r:id="rId22"/>
    <p:sldId id="339" r:id="rId23"/>
    <p:sldId id="34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74" autoAdjust="0"/>
    <p:restoredTop sz="94500" autoAdjust="0"/>
  </p:normalViewPr>
  <p:slideViewPr>
    <p:cSldViewPr>
      <p:cViewPr varScale="1">
        <p:scale>
          <a:sx n="74" d="100"/>
          <a:sy n="74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492"/>
            <a:ext cx="4826000" cy="368300"/>
            <a:chOff x="2288" y="3080"/>
            <a:chExt cx="3040" cy="232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44" cy="232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32" cy="232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192"/>
              <a:chOff x="144" y="1248"/>
              <a:chExt cx="4656" cy="192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192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0" cy="192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12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Computer Literacy BASICS: A Comprehensive Guide to IC</a:t>
            </a:r>
            <a:r>
              <a:rPr lang="en-US" b="1" baseline="30000" smtClean="0"/>
              <a:t>3</a:t>
            </a:r>
            <a:r>
              <a:rPr lang="en-US" b="1" smtClean="0"/>
              <a:t>, 5</a:t>
            </a:r>
            <a:r>
              <a:rPr lang="en-US" b="1" baseline="30000" smtClean="0"/>
              <a:t>th</a:t>
            </a:r>
            <a:r>
              <a:rPr lang="en-US" b="1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Lesson 12</a:t>
            </a:r>
            <a:br>
              <a:rPr lang="en-US" sz="3200" smtClean="0"/>
            </a:br>
            <a:r>
              <a:rPr lang="en-US" sz="3200" smtClean="0"/>
              <a:t>Getting Started with Word Essentials</a:t>
            </a:r>
            <a:endParaRPr lang="en-US" sz="3200" dirty="0" smtClean="0"/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Views and Magnification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Changing the Document View</a:t>
            </a:r>
          </a:p>
          <a:p>
            <a:r>
              <a:rPr lang="en-US" dirty="0" smtClean="0"/>
              <a:t>You can change the way you view your document, and you can also change the magnification to control how much of the document is shown on the screen.</a:t>
            </a:r>
          </a:p>
          <a:p>
            <a:r>
              <a:rPr lang="en-US" dirty="0" smtClean="0"/>
              <a:t>You can change the view by selecting options from </a:t>
            </a:r>
            <a:r>
              <a:rPr lang="en-US" smtClean="0"/>
              <a:t>the Views </a:t>
            </a:r>
            <a:r>
              <a:rPr lang="en-US" dirty="0" smtClean="0"/>
              <a:t>group on the VIEW tab. You can also change the view by clicking one of the view buttons on the status bar.</a:t>
            </a: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625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Views and Magnification (continued)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Changing the Document View (continued)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3101315"/>
            <a:ext cx="6448425" cy="30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able 1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819400"/>
            <a:ext cx="914400" cy="257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8853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Views and Magnification (continued)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Changing the Document View (continued)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11668" y="3048000"/>
            <a:ext cx="6731210" cy="14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81776" y="4876800"/>
            <a:ext cx="53339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g 12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429000"/>
            <a:ext cx="1076325" cy="200025"/>
          </a:xfrm>
          <a:prstGeom prst="rect">
            <a:avLst/>
          </a:prstGeom>
        </p:spPr>
      </p:pic>
      <p:pic>
        <p:nvPicPr>
          <p:cNvPr id="10" name="Picture 9" descr="fig 12-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86740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350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Views and Magnification (continued)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Changing the Zoom Settings</a:t>
            </a:r>
          </a:p>
          <a:p>
            <a:r>
              <a:rPr lang="en-US" dirty="0" smtClean="0"/>
              <a:t>Zoom options enable you to increase and decrease the size of text and graphics on the screen.</a:t>
            </a:r>
          </a:p>
          <a:p>
            <a:r>
              <a:rPr lang="en-US" dirty="0" smtClean="0"/>
              <a:t>You can show an entire page or multiple pages at the same time. </a:t>
            </a:r>
          </a:p>
          <a:p>
            <a:r>
              <a:rPr lang="en-US" dirty="0" smtClean="0"/>
              <a:t>You can change the zoom settings using options in the Zoom group on the VIEW tab or controls on the status bar.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923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Views and Magnification (continued)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Changing the Zoom Settings (continued)</a:t>
            </a:r>
          </a:p>
          <a:p>
            <a:endParaRPr lang="en-US" sz="2600" b="1" dirty="0" smtClean="0"/>
          </a:p>
          <a:p>
            <a:endParaRPr lang="en-US" sz="2600" b="1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7004" y="3580499"/>
            <a:ext cx="2381250" cy="123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90407" y="3426702"/>
            <a:ext cx="3657600" cy="28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95400" y="5581051"/>
            <a:ext cx="3562350" cy="5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 12-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276600"/>
            <a:ext cx="1076325" cy="228600"/>
          </a:xfrm>
          <a:prstGeom prst="rect">
            <a:avLst/>
          </a:prstGeom>
        </p:spPr>
      </p:pic>
      <p:pic>
        <p:nvPicPr>
          <p:cNvPr id="14" name="Picture 13" descr="fig 12-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124200"/>
            <a:ext cx="1114425" cy="219075"/>
          </a:xfrm>
          <a:prstGeom prst="rect">
            <a:avLst/>
          </a:prstGeom>
        </p:spPr>
      </p:pic>
      <p:pic>
        <p:nvPicPr>
          <p:cNvPr id="15" name="Picture 14" descr="fig 12-1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5257800"/>
            <a:ext cx="109537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32880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Through the Document</a:t>
            </a:r>
          </a:p>
        </p:txBody>
      </p:sp>
      <p:sp>
        <p:nvSpPr>
          <p:cNvPr id="28676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Using the Navigation Pane</a:t>
            </a:r>
          </a:p>
          <a:p>
            <a:r>
              <a:rPr lang="en-US" sz="2600" dirty="0" smtClean="0"/>
              <a:t>In the Navigation Pane, you can choose the option to view thumbnails for each page in the document. To go to a specific page, click the thumbnail for that page.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13BB1-83BF-4FB1-AEA9-9F6200C93798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C17DDF3-BF43-44BD-8CAD-BEC17AE9563C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3588346-76B5-4C80-8680-6BB309BAABD3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9400" y="3903377"/>
            <a:ext cx="4038599" cy="24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2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191000"/>
            <a:ext cx="1076325" cy="2095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Through the Document (continued)</a:t>
            </a:r>
          </a:p>
        </p:txBody>
      </p:sp>
      <p:sp>
        <p:nvSpPr>
          <p:cNvPr id="28676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b="1" dirty="0" smtClean="0"/>
              <a:t>Using the Navigation Pane (continued)</a:t>
            </a:r>
          </a:p>
          <a:p>
            <a:r>
              <a:rPr lang="en-US" sz="2600" dirty="0" smtClean="0"/>
              <a:t>In the Navigation Pane, you can search for specific text in the document.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13BB1-83BF-4FB1-AEA9-9F6200C93798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C17DDF3-BF43-44BD-8CAD-BEC17AE9563C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3588346-76B5-4C80-8680-6BB309BAABD3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3000" y="3124200"/>
            <a:ext cx="2456038" cy="28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 12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8194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12010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Through the Document (continued)</a:t>
            </a:r>
          </a:p>
        </p:txBody>
      </p:sp>
      <p:sp>
        <p:nvSpPr>
          <p:cNvPr id="28676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2514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Scrolling and Using the Go To Command</a:t>
            </a:r>
          </a:p>
          <a:p>
            <a:r>
              <a:rPr lang="en-US" dirty="0" smtClean="0"/>
              <a:t>If the part of the document you want to view is currently not visible, you can use the scroll bars to navigate to that part of the document.</a:t>
            </a:r>
          </a:p>
          <a:p>
            <a:r>
              <a:rPr lang="en-US" dirty="0" smtClean="0"/>
              <a:t>As you drag the scroll box, a ScreenTip tells you what page you are viewing.</a:t>
            </a:r>
          </a:p>
          <a:p>
            <a:endParaRPr lang="en-US" sz="2200" dirty="0" smtClean="0"/>
          </a:p>
          <a:p>
            <a:endParaRPr lang="en-US" sz="2400" dirty="0" smtClean="0"/>
          </a:p>
        </p:txBody>
      </p:sp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13BB1-83BF-4FB1-AEA9-9F6200C93798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C17DDF3-BF43-44BD-8CAD-BEC17AE9563C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3588346-76B5-4C80-8680-6BB309BAABD3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63450" y="4976586"/>
            <a:ext cx="4512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2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94360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89161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Through the Document (continued)</a:t>
            </a:r>
          </a:p>
        </p:txBody>
      </p:sp>
      <p:sp>
        <p:nvSpPr>
          <p:cNvPr id="28676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2286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Scrolling and Using the Go To Command (continued)</a:t>
            </a:r>
            <a:endParaRPr lang="en-US" sz="2600" dirty="0" smtClean="0"/>
          </a:p>
          <a:p>
            <a:r>
              <a:rPr lang="en-US" sz="2600" dirty="0" smtClean="0"/>
              <a:t>When navigating a multipage document, the Go To command can be very useful because you can go directly to a specific page, a specific line, or a specific type of content in the document.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13BB1-83BF-4FB1-AEA9-9F6200C93798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C17DDF3-BF43-44BD-8CAD-BEC17AE9563C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3588346-76B5-4C80-8680-6BB309BAABD3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5112" y="4724400"/>
            <a:ext cx="3790975" cy="15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2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724400"/>
            <a:ext cx="107632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2658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Through the Document (continued)</a:t>
            </a:r>
          </a:p>
        </p:txBody>
      </p:sp>
      <p:sp>
        <p:nvSpPr>
          <p:cNvPr id="28676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Using the Keyboard</a:t>
            </a:r>
            <a:endParaRPr lang="en-US" dirty="0" smtClean="0"/>
          </a:p>
          <a:p>
            <a:r>
              <a:rPr lang="en-US" dirty="0" smtClean="0"/>
              <a:t>Using the keyboard eliminates the need to move your hand back and forth between the keyboard and the mouse.</a:t>
            </a:r>
          </a:p>
          <a:p>
            <a:r>
              <a:rPr lang="en-US" dirty="0" smtClean="0"/>
              <a:t>Use the arrow keys on the keyboard to move the insertion point one character at a time or one line at a time.</a:t>
            </a:r>
          </a:p>
        </p:txBody>
      </p:sp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13BB1-83BF-4FB1-AEA9-9F6200C93798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C17DDF3-BF43-44BD-8CAD-BEC17AE9563C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3588346-76B5-4C80-8680-6BB309BAABD3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3380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new document.</a:t>
            </a:r>
          </a:p>
          <a:p>
            <a:r>
              <a:rPr lang="en-US" dirty="0" smtClean="0"/>
              <a:t>Change Word settings.</a:t>
            </a:r>
          </a:p>
          <a:p>
            <a:r>
              <a:rPr lang="en-US" dirty="0" smtClean="0"/>
              <a:t>Enter text in a document.</a:t>
            </a:r>
          </a:p>
          <a:p>
            <a:r>
              <a:rPr lang="en-US" dirty="0" smtClean="0"/>
              <a:t>Show nonprinting characters in a document.</a:t>
            </a:r>
          </a:p>
          <a:p>
            <a:r>
              <a:rPr lang="en-US" dirty="0" smtClean="0"/>
              <a:t>Use the click-and-type setting.</a:t>
            </a:r>
          </a:p>
          <a:p>
            <a:r>
              <a:rPr lang="en-US" dirty="0" smtClean="0"/>
              <a:t>Change views and magnification in the document window.</a:t>
            </a:r>
          </a:p>
          <a:p>
            <a:r>
              <a:rPr lang="en-US" dirty="0"/>
              <a:t>Navigate through a document.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Through the Document (continued)</a:t>
            </a:r>
          </a:p>
        </p:txBody>
      </p:sp>
      <p:sp>
        <p:nvSpPr>
          <p:cNvPr id="28676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Using the Keyboard (continued)</a:t>
            </a:r>
            <a:endParaRPr lang="en-US" sz="2600" dirty="0" smtClean="0"/>
          </a:p>
          <a:p>
            <a:pPr marL="228600"/>
            <a:r>
              <a:rPr lang="en-US" sz="2600" dirty="0" smtClean="0"/>
              <a:t>If you need to move across several characters or lines, using a combination of keys will make the task easier and quicker.</a:t>
            </a:r>
          </a:p>
        </p:txBody>
      </p:sp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13BB1-83BF-4FB1-AEA9-9F6200C93798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C17DDF3-BF43-44BD-8CAD-BEC17AE9563C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3588346-76B5-4C80-8680-6BB309BAABD3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2624321"/>
            <a:ext cx="3962400" cy="36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able 12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62200"/>
            <a:ext cx="904875" cy="24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6988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In this lesson, you learned:</a:t>
            </a:r>
          </a:p>
          <a:p>
            <a:r>
              <a:rPr lang="en-US" sz="2400" dirty="0" smtClean="0"/>
              <a:t>New blank documents are created based on a template with default settings.</a:t>
            </a:r>
          </a:p>
          <a:p>
            <a:r>
              <a:rPr lang="en-US" sz="2400" dirty="0" smtClean="0"/>
              <a:t>There are many “behind the scenes” settings in Word that can be changed to meet your preferences.</a:t>
            </a:r>
          </a:p>
          <a:p>
            <a:r>
              <a:rPr lang="en-US" sz="2400" dirty="0" smtClean="0"/>
              <a:t>Word automatically wraps text to the next line when the line of text extends beyond the right margin.</a:t>
            </a:r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Showing the nonprinting characters, such as tab markers, blank spaces, page breaks, and paragraph </a:t>
            </a:r>
            <a:r>
              <a:rPr lang="en-US" sz="2400" dirty="0" smtClean="0"/>
              <a:t>markers, </a:t>
            </a:r>
            <a:r>
              <a:rPr lang="en-US" sz="2400" dirty="0"/>
              <a:t>can be very useful as you create and edit a document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click-and-type setting enables you to position the insertion point in a blank area of a document.</a:t>
            </a:r>
          </a:p>
          <a:p>
            <a:r>
              <a:rPr lang="en-US" sz="2400" dirty="0" smtClean="0"/>
              <a:t>Word provides several options for viewing a document.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use zoom options to increase or decrease the size of the text and graphics on the screen.</a:t>
            </a:r>
          </a:p>
          <a:p>
            <a:r>
              <a:rPr lang="en-US" sz="2400" dirty="0" smtClean="0"/>
              <a:t>You can search for text and view thumbnails of the document pages in the Navigation Pane to make it easier and faster to navigate through the document.</a:t>
            </a:r>
          </a:p>
          <a:p>
            <a:r>
              <a:rPr lang="en-US" sz="2400" dirty="0" smtClean="0"/>
              <a:t>You can also use the mouse, the Go To command, and keyboard shortcuts to navigate through a document.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11DCFD-ECA3-419D-AE06-D50808A4F5E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A130C85-2CCB-4F96-8BE5-91D77E5CD36A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0F26332-44D5-4FF6-9F11-7D4C6D9D8FF3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efault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Normal.dotm template</a:t>
            </a:r>
          </a:p>
          <a:p>
            <a:pPr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oggle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word wrap</a:t>
            </a: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New Document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you first start Word, a new blank document appears, titled Document1.</a:t>
            </a:r>
          </a:p>
          <a:p>
            <a:pPr eaLnBrk="1" hangingPunct="1"/>
            <a:r>
              <a:rPr lang="en-US" b="1" i="1" dirty="0" smtClean="0"/>
              <a:t>Default</a:t>
            </a:r>
            <a:r>
              <a:rPr lang="en-US" dirty="0" smtClean="0"/>
              <a:t> settings are the preset options or variables automatically in effect when the document is created.</a:t>
            </a:r>
          </a:p>
          <a:p>
            <a:pPr eaLnBrk="1" hangingPunct="1"/>
            <a:r>
              <a:rPr lang="en-US" dirty="0" smtClean="0"/>
              <a:t>Default settings for Word are stored in the </a:t>
            </a:r>
            <a:r>
              <a:rPr lang="en-US" b="1" i="1" dirty="0" smtClean="0"/>
              <a:t>Normal.dotm template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Word Settings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106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dirty="0" smtClean="0"/>
              <a:t>“Behind the scenes” application settings in the Word Options dialog box are designed to protect your work and improve your efficiency.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1800" y="3359026"/>
            <a:ext cx="4266888" cy="29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2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352800"/>
            <a:ext cx="1000125" cy="20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6775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Text and Numbers into a Document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Entering Text in a Document</a:t>
            </a:r>
          </a:p>
          <a:p>
            <a:r>
              <a:rPr lang="en-US" dirty="0" smtClean="0"/>
              <a:t>Insertion point:</a:t>
            </a:r>
          </a:p>
          <a:p>
            <a:pPr lvl="1"/>
            <a:r>
              <a:rPr lang="en-US" sz="2600" dirty="0" smtClean="0"/>
              <a:t>As you enter text in a document, the insertion point moves to the right, and the information in the status bar at the lower-left corner of the document window changes to reflect the page number for the current position of the insertion point.</a:t>
            </a: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Text and Numbers into a Document (continued)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Entering Text in a Document (continued)</a:t>
            </a:r>
          </a:p>
          <a:p>
            <a:r>
              <a:rPr lang="en-US" dirty="0" smtClean="0"/>
              <a:t>Spelling </a:t>
            </a:r>
            <a:r>
              <a:rPr lang="en-US" dirty="0"/>
              <a:t>and </a:t>
            </a:r>
            <a:r>
              <a:rPr lang="en-US" dirty="0" smtClean="0"/>
              <a:t>grammar check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Word automatically checks the spelling and grammar in a document as you enter text, and the red or green wavy lines suggest there may be spelling or grammar errors</a:t>
            </a:r>
            <a:r>
              <a:rPr lang="en-US" dirty="0" smtClean="0"/>
              <a:t>.</a:t>
            </a:r>
          </a:p>
          <a:p>
            <a:r>
              <a:rPr lang="en-US" sz="2600" b="1" i="1" dirty="0"/>
              <a:t>Word </a:t>
            </a:r>
            <a:r>
              <a:rPr lang="en-US" sz="2600" b="1" i="1" dirty="0" smtClean="0"/>
              <a:t>wrap</a:t>
            </a:r>
            <a:r>
              <a:rPr lang="en-US" sz="2600" b="1" dirty="0"/>
              <a:t>:</a:t>
            </a:r>
          </a:p>
          <a:p>
            <a:pPr lvl="1"/>
            <a:r>
              <a:rPr lang="en-US" dirty="0"/>
              <a:t>If text extends beyond the right margin, Word will automatically wrap the text to the next line.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266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Text and Numbers into a Document (continued)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2438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Showing Characters and Using Click and Type</a:t>
            </a:r>
          </a:p>
          <a:p>
            <a:r>
              <a:rPr lang="en-US" dirty="0" smtClean="0"/>
              <a:t>The </a:t>
            </a:r>
            <a:r>
              <a:rPr lang="en-US" dirty="0"/>
              <a:t>Show/Hide ¶ button enables you to toggle the option to show nonprinting characters.</a:t>
            </a:r>
          </a:p>
          <a:p>
            <a:pPr lvl="1"/>
            <a:r>
              <a:rPr lang="en-US" dirty="0"/>
              <a:t>When you </a:t>
            </a:r>
            <a:r>
              <a:rPr lang="en-US" b="1" i="1" dirty="0"/>
              <a:t>toggle</a:t>
            </a:r>
            <a:r>
              <a:rPr lang="en-US" dirty="0"/>
              <a:t> an option, you alternate between the off and on states by repeating a procedure, such as clicking a button.</a:t>
            </a:r>
          </a:p>
          <a:p>
            <a:pPr lvl="1"/>
            <a:endParaRPr lang="en-US" sz="2800" dirty="0" smtClean="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7570" y="4838700"/>
            <a:ext cx="639178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2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029200"/>
            <a:ext cx="99060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20299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Text and Numbers into a Document (continued)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Showing Characters and Using Click and Type (continued)</a:t>
            </a:r>
          </a:p>
          <a:p>
            <a:r>
              <a:rPr lang="en-US" dirty="0" smtClean="0"/>
              <a:t>Click and type:</a:t>
            </a:r>
          </a:p>
          <a:p>
            <a:pPr lvl="1"/>
            <a:r>
              <a:rPr lang="en-US" dirty="0" smtClean="0"/>
              <a:t>Click and type is a Word setting that enables you to quickly position the insertion point within a blank area of a document.</a:t>
            </a: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4C003-D7E1-4D94-BD45-8547257DF1A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7A95CC7-D966-4C58-B314-64EDC3D4EDCC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DAFB7ED-3BD7-462C-AF1B-286BFF256A9D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118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1131</Words>
  <Application>Microsoft Office PowerPoint</Application>
  <PresentationFormat>On-screen Show (4:3)</PresentationFormat>
  <Paragraphs>182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1_Capsules</vt:lpstr>
      <vt:lpstr>Lesson 12 Getting Started with Word Essentials</vt:lpstr>
      <vt:lpstr>Objectives</vt:lpstr>
      <vt:lpstr>Words to Know</vt:lpstr>
      <vt:lpstr>Creating a New Document</vt:lpstr>
      <vt:lpstr>Changing Word Settings</vt:lpstr>
      <vt:lpstr>Inserting Text and Numbers into a Document</vt:lpstr>
      <vt:lpstr>Inserting Text and Numbers into a Document (continued)</vt:lpstr>
      <vt:lpstr>Inserting Text and Numbers into a Document (continued)</vt:lpstr>
      <vt:lpstr>Inserting Text and Numbers into a Document (continued)</vt:lpstr>
      <vt:lpstr>Changing Views and Magnification</vt:lpstr>
      <vt:lpstr>Changing Views and Magnification (continued)</vt:lpstr>
      <vt:lpstr>Changing Views and Magnification (continued)</vt:lpstr>
      <vt:lpstr>Changing Views and Magnification (continued)</vt:lpstr>
      <vt:lpstr>Changing Views and Magnification (continued)</vt:lpstr>
      <vt:lpstr>Navigating Through the Document</vt:lpstr>
      <vt:lpstr>Navigating Through the Document (continued)</vt:lpstr>
      <vt:lpstr>Navigating Through the Document (continued)</vt:lpstr>
      <vt:lpstr>Navigating Through the Document (continued)</vt:lpstr>
      <vt:lpstr>Navigating Through the Document (continued)</vt:lpstr>
      <vt:lpstr>Navigating Through the Document (continued)</vt:lpstr>
      <vt:lpstr>Summary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2014-02-04T16:41:54Z</dcterms:created>
  <dcterms:modified xsi:type="dcterms:W3CDTF">2014-02-04T20:48:29Z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