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29"/>
  </p:notesMasterIdLst>
  <p:handoutMasterIdLst>
    <p:handoutMasterId r:id="rId30"/>
  </p:handoutMasterIdLst>
  <p:sldIdLst>
    <p:sldId id="299" r:id="rId2"/>
    <p:sldId id="325" r:id="rId3"/>
    <p:sldId id="495" r:id="rId4"/>
    <p:sldId id="300" r:id="rId5"/>
    <p:sldId id="266" r:id="rId6"/>
    <p:sldId id="577" r:id="rId7"/>
    <p:sldId id="564" r:id="rId8"/>
    <p:sldId id="565" r:id="rId9"/>
    <p:sldId id="567" r:id="rId10"/>
    <p:sldId id="566" r:id="rId11"/>
    <p:sldId id="554" r:id="rId12"/>
    <p:sldId id="568" r:id="rId13"/>
    <p:sldId id="569" r:id="rId14"/>
    <p:sldId id="570" r:id="rId15"/>
    <p:sldId id="571" r:id="rId16"/>
    <p:sldId id="536" r:id="rId17"/>
    <p:sldId id="581" r:id="rId18"/>
    <p:sldId id="555" r:id="rId19"/>
    <p:sldId id="572" r:id="rId20"/>
    <p:sldId id="573" r:id="rId21"/>
    <p:sldId id="556" r:id="rId22"/>
    <p:sldId id="574" r:id="rId23"/>
    <p:sldId id="321" r:id="rId24"/>
    <p:sldId id="339" r:id="rId25"/>
    <p:sldId id="445" r:id="rId26"/>
    <p:sldId id="575" r:id="rId27"/>
    <p:sldId id="57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95" autoAdjust="0"/>
    <p:restoredTop sz="94500" autoAdjust="0"/>
  </p:normalViewPr>
  <p:slideViewPr>
    <p:cSldViewPr>
      <p:cViewPr varScale="1">
        <p:scale>
          <a:sx n="74" d="100"/>
          <a:sy n="74" d="100"/>
        </p:scale>
        <p:origin x="-9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21</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21</a:t>
            </a:r>
            <a:br>
              <a:rPr lang="en-US" sz="3200" dirty="0" smtClean="0"/>
            </a:br>
            <a:r>
              <a:rPr lang="en-US" sz="3200" dirty="0" smtClean="0"/>
              <a:t>Getting Started with PowerPoint Essentials</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7338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Managing Slides</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sp>
        <p:nvSpPr>
          <p:cNvPr id="8" name="Rectangle 3"/>
          <p:cNvSpPr txBox="1">
            <a:spLocks noChangeArrowheads="1"/>
          </p:cNvSpPr>
          <p:nvPr/>
        </p:nvSpPr>
        <p:spPr bwMode="auto">
          <a:xfrm>
            <a:off x="838200" y="2362200"/>
            <a:ext cx="6705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You can easily manage slides in Normal view and in Slide Sorter view.</a:t>
            </a:r>
          </a:p>
          <a:p>
            <a:pPr eaLnBrk="1" hangingPunct="1"/>
            <a:r>
              <a:rPr lang="en-US" sz="2400" dirty="0" smtClean="0"/>
              <a:t>You can use the Cut, Copy, and Paste commands to copy or move slides.</a:t>
            </a:r>
          </a:p>
          <a:p>
            <a:pPr eaLnBrk="1" hangingPunct="1"/>
            <a:r>
              <a:rPr lang="en-US" sz="2400" dirty="0" smtClean="0"/>
              <a:t>You can change the order of slides by using drag-and-drop editing as well as by using the cut-and-paste method.</a:t>
            </a:r>
          </a:p>
          <a:p>
            <a:pPr eaLnBrk="1" hangingPunct="1"/>
            <a:endParaRPr lang="en-US" sz="2400" dirty="0" smtClean="0"/>
          </a:p>
          <a:p>
            <a:pPr marL="0" indent="0" eaLnBrk="1" hangingPunct="1">
              <a:buFont typeface="Wingdings" pitchFamily="2" charset="2"/>
              <a:buNone/>
            </a:pPr>
            <a:endParaRPr lang="en-US" sz="2400" dirty="0" smtClean="0"/>
          </a:p>
        </p:txBody>
      </p:sp>
    </p:spTree>
    <p:extLst>
      <p:ext uri="{BB962C8B-B14F-4D97-AF65-F5344CB8AC3E}">
        <p14:creationId xmlns="" xmlns:p14="http://schemas.microsoft.com/office/powerpoint/2010/main" val="354620623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New Presentation</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sp>
        <p:nvSpPr>
          <p:cNvPr id="8" name="Rectangle 3"/>
          <p:cNvSpPr txBox="1">
            <a:spLocks noChangeArrowheads="1"/>
          </p:cNvSpPr>
          <p:nvPr/>
        </p:nvSpPr>
        <p:spPr bwMode="auto">
          <a:xfrm>
            <a:off x="838200" y="2362200"/>
            <a:ext cx="7315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You </a:t>
            </a:r>
            <a:r>
              <a:rPr lang="en-US" sz="2400" dirty="0"/>
              <a:t>can create a </a:t>
            </a:r>
            <a:r>
              <a:rPr lang="en-US" sz="2400" dirty="0" smtClean="0"/>
              <a:t>new, </a:t>
            </a:r>
            <a:r>
              <a:rPr lang="en-US" sz="2400" dirty="0"/>
              <a:t>blank presentation and apply preformatted colors, styles, and layouts.</a:t>
            </a:r>
          </a:p>
          <a:p>
            <a:pPr eaLnBrk="1" hangingPunct="1"/>
            <a:r>
              <a:rPr lang="en-US" sz="2400" dirty="0"/>
              <a:t>PowerPoint provides several presentation templates that already contain formatted content that you can modify to customize the presentation.</a:t>
            </a:r>
          </a:p>
          <a:p>
            <a:pPr eaLnBrk="1" hangingPunct="1"/>
            <a:r>
              <a:rPr lang="en-US" sz="2400" dirty="0"/>
              <a:t>You can also open an existing presentation, save it with a new filename, and then add and delete slides and edit the existing slides.</a:t>
            </a:r>
          </a:p>
        </p:txBody>
      </p:sp>
    </p:spTree>
    <p:extLst>
      <p:ext uri="{BB962C8B-B14F-4D97-AF65-F5344CB8AC3E}">
        <p14:creationId xmlns="" xmlns:p14="http://schemas.microsoft.com/office/powerpoint/2010/main" val="62871353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New Presentation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12</a:t>
            </a:fld>
            <a:endParaRPr lang="en-US" sz="2600" b="1" dirty="0">
              <a:solidFill>
                <a:schemeClr val="bg1"/>
              </a:solidFill>
            </a:endParaRPr>
          </a:p>
        </p:txBody>
      </p:sp>
      <p:sp>
        <p:nvSpPr>
          <p:cNvPr id="8" name="Rectangle 3"/>
          <p:cNvSpPr txBox="1">
            <a:spLocks noChangeArrowheads="1"/>
          </p:cNvSpPr>
          <p:nvPr/>
        </p:nvSpPr>
        <p:spPr bwMode="auto">
          <a:xfrm>
            <a:off x="838200" y="2362200"/>
            <a:ext cx="7543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Keep in mind a few basic principles for effective design:</a:t>
            </a:r>
          </a:p>
          <a:p>
            <a:pPr lvl="1" eaLnBrk="1" hangingPunct="1"/>
            <a:r>
              <a:rPr lang="en-US" dirty="0" smtClean="0"/>
              <a:t>Do not overload a slide with too much content.</a:t>
            </a:r>
          </a:p>
          <a:p>
            <a:pPr lvl="1" eaLnBrk="1" hangingPunct="1"/>
            <a:r>
              <a:rPr lang="en-US" dirty="0" smtClean="0"/>
              <a:t>Select only one or two fonts that are easy to read.</a:t>
            </a:r>
          </a:p>
          <a:p>
            <a:pPr lvl="1" eaLnBrk="1" hangingPunct="1"/>
            <a:r>
              <a:rPr lang="en-US" dirty="0" smtClean="0"/>
              <a:t>Use numbered lists to show the steps in a process or to show data that should be examined in order.</a:t>
            </a:r>
          </a:p>
          <a:p>
            <a:pPr lvl="1" eaLnBrk="1" hangingPunct="1"/>
            <a:r>
              <a:rPr lang="en-US" dirty="0" smtClean="0"/>
              <a:t>Use bullets to present lists of information.</a:t>
            </a:r>
          </a:p>
        </p:txBody>
      </p:sp>
    </p:spTree>
    <p:extLst>
      <p:ext uri="{BB962C8B-B14F-4D97-AF65-F5344CB8AC3E}">
        <p14:creationId xmlns="" xmlns:p14="http://schemas.microsoft.com/office/powerpoint/2010/main" val="81942572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New Presentation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13</a:t>
            </a:fld>
            <a:endParaRPr lang="en-US" sz="2600" b="1" dirty="0">
              <a:solidFill>
                <a:schemeClr val="bg1"/>
              </a:solidFill>
            </a:endParaRPr>
          </a:p>
        </p:txBody>
      </p:sp>
      <p:sp>
        <p:nvSpPr>
          <p:cNvPr id="8" name="Rectangle 3"/>
          <p:cNvSpPr txBox="1">
            <a:spLocks noChangeArrowheads="1"/>
          </p:cNvSpPr>
          <p:nvPr/>
        </p:nvSpPr>
        <p:spPr bwMode="auto">
          <a:xfrm>
            <a:off x="806335" y="2333105"/>
            <a:ext cx="7543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lvl="1" eaLnBrk="1" hangingPunct="1"/>
            <a:r>
              <a:rPr lang="en-US" dirty="0" smtClean="0"/>
              <a:t>Limit </a:t>
            </a:r>
            <a:r>
              <a:rPr lang="en-US" dirty="0"/>
              <a:t>the number of special features on a single </a:t>
            </a:r>
            <a:r>
              <a:rPr lang="en-US" dirty="0" smtClean="0"/>
              <a:t>slide.</a:t>
            </a:r>
            <a:endParaRPr lang="en-US" dirty="0"/>
          </a:p>
          <a:p>
            <a:pPr lvl="1" eaLnBrk="1" hangingPunct="1"/>
            <a:r>
              <a:rPr lang="en-US" dirty="0"/>
              <a:t>Use graphics or charts only to highlight relevant information.</a:t>
            </a:r>
          </a:p>
          <a:p>
            <a:pPr lvl="1" eaLnBrk="1" hangingPunct="1"/>
            <a:r>
              <a:rPr lang="en-US" dirty="0"/>
              <a:t>Keep charts and tables simple and easy to read.</a:t>
            </a:r>
          </a:p>
          <a:p>
            <a:pPr lvl="1" eaLnBrk="1" hangingPunct="1"/>
            <a:r>
              <a:rPr lang="en-US" dirty="0"/>
              <a:t>Add </a:t>
            </a:r>
            <a:r>
              <a:rPr lang="en-US" dirty="0" smtClean="0"/>
              <a:t>elements such as a company name </a:t>
            </a:r>
            <a:r>
              <a:rPr lang="en-US" dirty="0"/>
              <a:t>for consistency from slide to slide.</a:t>
            </a:r>
          </a:p>
        </p:txBody>
      </p:sp>
    </p:spTree>
    <p:extLst>
      <p:ext uri="{BB962C8B-B14F-4D97-AF65-F5344CB8AC3E}">
        <p14:creationId xmlns="" xmlns:p14="http://schemas.microsoft.com/office/powerpoint/2010/main" val="55018968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New Presentation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14</a:t>
            </a:fld>
            <a:endParaRPr lang="en-US" sz="2600" b="1" dirty="0">
              <a:solidFill>
                <a:schemeClr val="bg1"/>
              </a:solidFill>
            </a:endParaRPr>
          </a:p>
        </p:txBody>
      </p:sp>
      <p:sp>
        <p:nvSpPr>
          <p:cNvPr id="8" name="Rectangle 3"/>
          <p:cNvSpPr txBox="1">
            <a:spLocks noChangeArrowheads="1"/>
          </p:cNvSpPr>
          <p:nvPr/>
        </p:nvSpPr>
        <p:spPr bwMode="auto">
          <a:xfrm>
            <a:off x="806335" y="2333105"/>
            <a:ext cx="422286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342900" lvl="1" indent="-342900" eaLnBrk="1" hangingPunct="1">
              <a:buFont typeface="Wingdings" pitchFamily="2" charset="2"/>
              <a:buChar char="l"/>
            </a:pPr>
            <a:r>
              <a:rPr lang="en-US" sz="2600" b="1" i="1" dirty="0" smtClean="0"/>
              <a:t>Slide </a:t>
            </a:r>
            <a:r>
              <a:rPr lang="en-US" sz="2600" b="1" i="1" dirty="0"/>
              <a:t>layout </a:t>
            </a:r>
            <a:r>
              <a:rPr lang="en-US" sz="2600" dirty="0"/>
              <a:t>refers to the arrangement of </a:t>
            </a:r>
            <a:r>
              <a:rPr lang="en-US" sz="2600" dirty="0" smtClean="0"/>
              <a:t>placeholders </a:t>
            </a:r>
            <a:r>
              <a:rPr lang="en-US" sz="2600" dirty="0"/>
              <a:t>on the slide</a:t>
            </a:r>
            <a:r>
              <a:rPr lang="en-US" sz="2600" dirty="0" smtClean="0"/>
              <a:t>.</a:t>
            </a:r>
          </a:p>
          <a:p>
            <a:pPr marL="342900" lvl="1" indent="-342900" eaLnBrk="1" hangingPunct="1">
              <a:buFont typeface="Wingdings" pitchFamily="2" charset="2"/>
              <a:buChar char="l"/>
            </a:pPr>
            <a:r>
              <a:rPr lang="en-US" sz="2600" dirty="0" smtClean="0"/>
              <a:t>You can choose from several different slide layouts.</a:t>
            </a:r>
          </a:p>
        </p:txBody>
      </p:sp>
      <p:pic>
        <p:nvPicPr>
          <p:cNvPr id="5122" name="Picture 2"/>
          <p:cNvPicPr>
            <a:picLocks noChangeAspect="1" noChangeArrowheads="1"/>
          </p:cNvPicPr>
          <p:nvPr/>
        </p:nvPicPr>
        <p:blipFill>
          <a:blip r:embed="rId3"/>
          <a:stretch>
            <a:fillRect/>
          </a:stretch>
        </p:blipFill>
        <p:spPr bwMode="auto">
          <a:xfrm>
            <a:off x="4725537" y="2888864"/>
            <a:ext cx="3057525" cy="2594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13.JPG"/>
          <p:cNvPicPr>
            <a:picLocks noChangeAspect="1"/>
          </p:cNvPicPr>
          <p:nvPr/>
        </p:nvPicPr>
        <p:blipFill>
          <a:blip r:embed="rId4"/>
          <a:stretch>
            <a:fillRect/>
          </a:stretch>
        </p:blipFill>
        <p:spPr>
          <a:xfrm>
            <a:off x="5334000" y="5562600"/>
            <a:ext cx="1095375" cy="219075"/>
          </a:xfrm>
          <a:prstGeom prst="rect">
            <a:avLst/>
          </a:prstGeom>
        </p:spPr>
      </p:pic>
    </p:spTree>
    <p:extLst>
      <p:ext uri="{BB962C8B-B14F-4D97-AF65-F5344CB8AC3E}">
        <p14:creationId xmlns="" xmlns:p14="http://schemas.microsoft.com/office/powerpoint/2010/main" val="222641043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Creating a New Presentation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15</a:t>
            </a:fld>
            <a:endParaRPr lang="en-US" sz="2600" b="1" dirty="0">
              <a:solidFill>
                <a:schemeClr val="bg1"/>
              </a:solidFill>
            </a:endParaRPr>
          </a:p>
        </p:txBody>
      </p:sp>
      <p:sp>
        <p:nvSpPr>
          <p:cNvPr id="8" name="Rectangle 3"/>
          <p:cNvSpPr txBox="1">
            <a:spLocks noChangeArrowheads="1"/>
          </p:cNvSpPr>
          <p:nvPr/>
        </p:nvSpPr>
        <p:spPr bwMode="auto">
          <a:xfrm>
            <a:off x="806335" y="2333105"/>
            <a:ext cx="688986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342900" lvl="1" indent="-342900" eaLnBrk="1" hangingPunct="1">
              <a:buFont typeface="Wingdings" pitchFamily="2" charset="2"/>
              <a:buChar char="l"/>
            </a:pPr>
            <a:r>
              <a:rPr lang="en-US" dirty="0"/>
              <a:t>Placeholders provide placement guides for adding text or objects.</a:t>
            </a:r>
          </a:p>
          <a:p>
            <a:pPr marL="342900" lvl="1" indent="-342900" eaLnBrk="1" hangingPunct="1">
              <a:buFont typeface="Wingdings" pitchFamily="2" charset="2"/>
              <a:buChar char="l"/>
            </a:pPr>
            <a:r>
              <a:rPr lang="en-US" dirty="0"/>
              <a:t>As you enter text in a placeholder, PowerPoint automatically checks for misspelled words.</a:t>
            </a:r>
          </a:p>
        </p:txBody>
      </p:sp>
      <p:pic>
        <p:nvPicPr>
          <p:cNvPr id="6146" name="Picture 2"/>
          <p:cNvPicPr>
            <a:picLocks noChangeAspect="1" noChangeArrowheads="1"/>
          </p:cNvPicPr>
          <p:nvPr/>
        </p:nvPicPr>
        <p:blipFill>
          <a:blip r:embed="rId3"/>
          <a:stretch>
            <a:fillRect/>
          </a:stretch>
        </p:blipFill>
        <p:spPr bwMode="auto">
          <a:xfrm>
            <a:off x="2133600" y="4006155"/>
            <a:ext cx="4672012" cy="21827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14.JPG"/>
          <p:cNvPicPr>
            <a:picLocks noChangeAspect="1"/>
          </p:cNvPicPr>
          <p:nvPr/>
        </p:nvPicPr>
        <p:blipFill>
          <a:blip r:embed="rId4"/>
          <a:stretch>
            <a:fillRect/>
          </a:stretch>
        </p:blipFill>
        <p:spPr>
          <a:xfrm>
            <a:off x="6858000" y="4038600"/>
            <a:ext cx="1095375" cy="238125"/>
          </a:xfrm>
          <a:prstGeom prst="rect">
            <a:avLst/>
          </a:prstGeom>
        </p:spPr>
      </p:pic>
    </p:spTree>
    <p:extLst>
      <p:ext uri="{BB962C8B-B14F-4D97-AF65-F5344CB8AC3E}">
        <p14:creationId xmlns="" xmlns:p14="http://schemas.microsoft.com/office/powerpoint/2010/main" val="265052555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Applying a Theme</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16</a:t>
            </a:fld>
            <a:endParaRPr lang="en-US" sz="2600" b="1" dirty="0">
              <a:solidFill>
                <a:schemeClr val="bg1"/>
              </a:solidFill>
            </a:endParaRPr>
          </a:p>
        </p:txBody>
      </p:sp>
      <p:sp>
        <p:nvSpPr>
          <p:cNvPr id="8" name="Rectangle 3"/>
          <p:cNvSpPr txBox="1">
            <a:spLocks noChangeArrowheads="1"/>
          </p:cNvSpPr>
          <p:nvPr/>
        </p:nvSpPr>
        <p:spPr bwMode="auto">
          <a:xfrm>
            <a:off x="838199" y="2373086"/>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A theme specifies a color scheme, fonts, and effects.</a:t>
            </a:r>
          </a:p>
          <a:p>
            <a:pPr eaLnBrk="1" hangingPunct="1"/>
            <a:r>
              <a:rPr lang="en-US" sz="2400" dirty="0" smtClean="0"/>
              <a:t>Each theme has a specific look and feel.</a:t>
            </a:r>
          </a:p>
          <a:p>
            <a:pPr eaLnBrk="1" hangingPunct="1"/>
            <a:r>
              <a:rPr lang="en-US" sz="2400" dirty="0" smtClean="0"/>
              <a:t>You can apply a different theme at any time to change the look of your presentation.</a:t>
            </a:r>
          </a:p>
          <a:p>
            <a:pPr eaLnBrk="1" hangingPunct="1"/>
            <a:endParaRPr lang="en-US" sz="2400" dirty="0"/>
          </a:p>
          <a:p>
            <a:pPr eaLnBrk="1" hangingPunct="1"/>
            <a:endParaRPr lang="en-US" sz="2400" dirty="0"/>
          </a:p>
        </p:txBody>
      </p:sp>
      <p:pic>
        <p:nvPicPr>
          <p:cNvPr id="10" name="Picture 2"/>
          <p:cNvPicPr>
            <a:picLocks noChangeAspect="1" noChangeArrowheads="1"/>
          </p:cNvPicPr>
          <p:nvPr/>
        </p:nvPicPr>
        <p:blipFill>
          <a:blip r:embed="rId3"/>
          <a:stretch>
            <a:fillRect/>
          </a:stretch>
        </p:blipFill>
        <p:spPr bwMode="auto">
          <a:xfrm>
            <a:off x="2590800" y="4095105"/>
            <a:ext cx="4419600" cy="20568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16.JPG"/>
          <p:cNvPicPr>
            <a:picLocks noChangeAspect="1"/>
          </p:cNvPicPr>
          <p:nvPr/>
        </p:nvPicPr>
        <p:blipFill>
          <a:blip r:embed="rId4"/>
          <a:stretch>
            <a:fillRect/>
          </a:stretch>
        </p:blipFill>
        <p:spPr>
          <a:xfrm>
            <a:off x="6477000" y="5867400"/>
            <a:ext cx="1095375" cy="247650"/>
          </a:xfrm>
          <a:prstGeom prst="rect">
            <a:avLst/>
          </a:prstGeom>
        </p:spPr>
      </p:pic>
    </p:spTree>
    <p:extLst>
      <p:ext uri="{BB962C8B-B14F-4D97-AF65-F5344CB8AC3E}">
        <p14:creationId xmlns="" xmlns:p14="http://schemas.microsoft.com/office/powerpoint/2010/main" val="1521557078"/>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Applying a Theme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17</a:t>
            </a:fld>
            <a:endParaRPr lang="en-US" sz="2600" b="1" dirty="0">
              <a:solidFill>
                <a:schemeClr val="bg1"/>
              </a:solidFill>
            </a:endParaRPr>
          </a:p>
        </p:txBody>
      </p:sp>
      <p:sp>
        <p:nvSpPr>
          <p:cNvPr id="8" name="Rectangle 3"/>
          <p:cNvSpPr txBox="1">
            <a:spLocks noChangeArrowheads="1"/>
          </p:cNvSpPr>
          <p:nvPr/>
        </p:nvSpPr>
        <p:spPr bwMode="auto">
          <a:xfrm>
            <a:off x="838199" y="2373086"/>
            <a:ext cx="373380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200" dirty="0" smtClean="0"/>
              <a:t>PowerPoint offers four variants for each theme, which provide predefined sets of theme colors.</a:t>
            </a:r>
          </a:p>
          <a:p>
            <a:pPr eaLnBrk="1" hangingPunct="1"/>
            <a:r>
              <a:rPr lang="en-US" sz="2200" dirty="0" smtClean="0"/>
              <a:t>If the variants do not meet your needs, you can choose from a palette of theme colors.</a:t>
            </a:r>
          </a:p>
          <a:p>
            <a:pPr eaLnBrk="1" hangingPunct="1"/>
            <a:r>
              <a:rPr lang="en-US" sz="2200" dirty="0" smtClean="0"/>
              <a:t>You can also change the set of theme fonts.</a:t>
            </a:r>
            <a:endParaRPr lang="en-US" sz="2200" dirty="0"/>
          </a:p>
          <a:p>
            <a:pPr eaLnBrk="1" hangingPunct="1"/>
            <a:endParaRPr lang="en-US" sz="2400" dirty="0"/>
          </a:p>
        </p:txBody>
      </p:sp>
      <p:pic>
        <p:nvPicPr>
          <p:cNvPr id="9218" name="Picture 2"/>
          <p:cNvPicPr>
            <a:picLocks noChangeAspect="1" noChangeArrowheads="1"/>
          </p:cNvPicPr>
          <p:nvPr/>
        </p:nvPicPr>
        <p:blipFill>
          <a:blip r:embed="rId3"/>
          <a:stretch>
            <a:fillRect/>
          </a:stretch>
        </p:blipFill>
        <p:spPr bwMode="auto">
          <a:xfrm>
            <a:off x="4572776" y="2667000"/>
            <a:ext cx="3222218" cy="2947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17.JPG"/>
          <p:cNvPicPr>
            <a:picLocks noChangeAspect="1"/>
          </p:cNvPicPr>
          <p:nvPr/>
        </p:nvPicPr>
        <p:blipFill>
          <a:blip r:embed="rId4"/>
          <a:stretch>
            <a:fillRect/>
          </a:stretch>
        </p:blipFill>
        <p:spPr>
          <a:xfrm>
            <a:off x="6019800" y="5334000"/>
            <a:ext cx="1095375" cy="238125"/>
          </a:xfrm>
          <a:prstGeom prst="rect">
            <a:avLst/>
          </a:prstGeom>
        </p:spPr>
      </p:pic>
    </p:spTree>
    <p:extLst>
      <p:ext uri="{BB962C8B-B14F-4D97-AF65-F5344CB8AC3E}">
        <p14:creationId xmlns="" xmlns:p14="http://schemas.microsoft.com/office/powerpoint/2010/main" val="422251404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Slides</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18</a:t>
            </a:fld>
            <a:endParaRPr lang="en-US" sz="2600" b="1" dirty="0">
              <a:solidFill>
                <a:schemeClr val="bg1"/>
              </a:solidFill>
            </a:endParaRPr>
          </a:p>
        </p:txBody>
      </p:sp>
      <p:sp>
        <p:nvSpPr>
          <p:cNvPr id="8" name="Rectangle 3"/>
          <p:cNvSpPr txBox="1">
            <a:spLocks noChangeArrowheads="1"/>
          </p:cNvSpPr>
          <p:nvPr/>
        </p:nvSpPr>
        <p:spPr bwMode="auto">
          <a:xfrm>
            <a:off x="838199" y="2373086"/>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When you add and edit text, the contents that are displayed on the Outline tab are automatically updated.</a:t>
            </a:r>
          </a:p>
          <a:p>
            <a:pPr eaLnBrk="1" hangingPunct="1"/>
            <a:r>
              <a:rPr lang="en-US" sz="2400" dirty="0" smtClean="0"/>
              <a:t>You can change the slide layout to accommodate the text you want to add.</a:t>
            </a:r>
          </a:p>
          <a:p>
            <a:pPr eaLnBrk="1" hangingPunct="1"/>
            <a:r>
              <a:rPr lang="en-US" sz="2400" dirty="0" smtClean="0"/>
              <a:t>You can move any placeholder and rearrange the elements of a slide.</a:t>
            </a:r>
            <a:endParaRPr lang="en-US" sz="2400" dirty="0"/>
          </a:p>
          <a:p>
            <a:pPr eaLnBrk="1" hangingPunct="1"/>
            <a:r>
              <a:rPr lang="en-US" sz="2400" dirty="0" smtClean="0"/>
              <a:t>Changing the color of the text or changing the font style can add emphasis to the slide content.</a:t>
            </a:r>
            <a:endParaRPr lang="en-US" sz="2400" dirty="0"/>
          </a:p>
          <a:p>
            <a:pPr eaLnBrk="1" hangingPunct="1"/>
            <a:endParaRPr lang="en-US" sz="2400" dirty="0"/>
          </a:p>
        </p:txBody>
      </p:sp>
    </p:spTree>
    <p:extLst>
      <p:ext uri="{BB962C8B-B14F-4D97-AF65-F5344CB8AC3E}">
        <p14:creationId xmlns="" xmlns:p14="http://schemas.microsoft.com/office/powerpoint/2010/main" val="402402666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Working with Slide Masters</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19</a:t>
            </a:fld>
            <a:endParaRPr lang="en-US" sz="2600" b="1" dirty="0">
              <a:solidFill>
                <a:schemeClr val="bg1"/>
              </a:solidFill>
            </a:endParaRPr>
          </a:p>
        </p:txBody>
      </p:sp>
      <p:sp>
        <p:nvSpPr>
          <p:cNvPr id="8" name="Rectangle 3"/>
          <p:cNvSpPr txBox="1">
            <a:spLocks noChangeArrowheads="1"/>
          </p:cNvSpPr>
          <p:nvPr/>
        </p:nvSpPr>
        <p:spPr bwMode="auto">
          <a:xfrm>
            <a:off x="838199" y="2373086"/>
            <a:ext cx="7162801" cy="1817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200" dirty="0" smtClean="0"/>
              <a:t>A </a:t>
            </a:r>
            <a:r>
              <a:rPr lang="en-US" sz="2200" b="1" i="1" dirty="0" smtClean="0"/>
              <a:t>Slide Master </a:t>
            </a:r>
            <a:r>
              <a:rPr lang="en-US" sz="2200" dirty="0" smtClean="0"/>
              <a:t>is the main slide that stores information about the theme and layouts of the presentation.</a:t>
            </a:r>
          </a:p>
          <a:p>
            <a:pPr eaLnBrk="1" hangingPunct="1"/>
            <a:r>
              <a:rPr lang="en-US" sz="2200" dirty="0" smtClean="0"/>
              <a:t>When you update one or more elements, the edits will be reflected on all the slides in the presentation.</a:t>
            </a:r>
          </a:p>
          <a:p>
            <a:pPr marL="0" indent="0" eaLnBrk="1" hangingPunct="1">
              <a:buNone/>
            </a:pPr>
            <a:endParaRPr lang="en-US" sz="2400" dirty="0"/>
          </a:p>
          <a:p>
            <a:pPr eaLnBrk="1" hangingPunct="1"/>
            <a:endParaRPr lang="en-US" sz="2400" dirty="0"/>
          </a:p>
        </p:txBody>
      </p:sp>
      <p:pic>
        <p:nvPicPr>
          <p:cNvPr id="10242" name="Picture 2"/>
          <p:cNvPicPr>
            <a:picLocks noChangeAspect="1" noChangeArrowheads="1"/>
          </p:cNvPicPr>
          <p:nvPr/>
        </p:nvPicPr>
        <p:blipFill>
          <a:blip r:embed="rId3"/>
          <a:stretch>
            <a:fillRect/>
          </a:stretch>
        </p:blipFill>
        <p:spPr bwMode="auto">
          <a:xfrm>
            <a:off x="2438400" y="4246289"/>
            <a:ext cx="4191000" cy="1909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23.JPG"/>
          <p:cNvPicPr>
            <a:picLocks noChangeAspect="1"/>
          </p:cNvPicPr>
          <p:nvPr/>
        </p:nvPicPr>
        <p:blipFill>
          <a:blip r:embed="rId4"/>
          <a:stretch>
            <a:fillRect/>
          </a:stretch>
        </p:blipFill>
        <p:spPr>
          <a:xfrm>
            <a:off x="6705600" y="5943600"/>
            <a:ext cx="1114425" cy="200025"/>
          </a:xfrm>
          <a:prstGeom prst="rect">
            <a:avLst/>
          </a:prstGeom>
        </p:spPr>
      </p:pic>
    </p:spTree>
    <p:extLst>
      <p:ext uri="{BB962C8B-B14F-4D97-AF65-F5344CB8AC3E}">
        <p14:creationId xmlns="" xmlns:p14="http://schemas.microsoft.com/office/powerpoint/2010/main" val="227861208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lnSpcReduction="10000"/>
          </a:bodyPr>
          <a:lstStyle/>
          <a:p>
            <a:r>
              <a:rPr lang="en-US" sz="2600" dirty="0" smtClean="0"/>
              <a:t>Identify the parts of the PowerPoint screen and navigate through a presentation.</a:t>
            </a:r>
          </a:p>
          <a:p>
            <a:r>
              <a:rPr lang="en-US" sz="2600" dirty="0" smtClean="0"/>
              <a:t>Change the slide view and magnification.</a:t>
            </a:r>
          </a:p>
          <a:p>
            <a:r>
              <a:rPr lang="en-US" sz="2600" dirty="0" smtClean="0"/>
              <a:t>Manage slides by adding, deleting, duplicating, and reordering them.</a:t>
            </a:r>
          </a:p>
          <a:p>
            <a:r>
              <a:rPr lang="en-US" sz="2600" dirty="0" smtClean="0"/>
              <a:t>Create a new presentation with effective planning.</a:t>
            </a:r>
          </a:p>
          <a:p>
            <a:r>
              <a:rPr lang="en-US" sz="2600" dirty="0" smtClean="0"/>
              <a:t>Apply a theme for consistent formatting and styles.</a:t>
            </a:r>
          </a:p>
          <a:p>
            <a:pPr marL="0" indent="0">
              <a:buNone/>
            </a:pPr>
            <a:endParaRPr lang="en-US" sz="2600" dirty="0" smtClean="0"/>
          </a:p>
          <a:p>
            <a:endParaRPr lang="en-US" dirty="0"/>
          </a:p>
          <a:p>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Working with Slide Masters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20</a:t>
            </a:fld>
            <a:endParaRPr lang="en-US" sz="2600" b="1" dirty="0">
              <a:solidFill>
                <a:schemeClr val="bg1"/>
              </a:solidFill>
            </a:endParaRPr>
          </a:p>
        </p:txBody>
      </p:sp>
      <p:sp>
        <p:nvSpPr>
          <p:cNvPr id="8" name="Rectangle 3"/>
          <p:cNvSpPr txBox="1">
            <a:spLocks noChangeArrowheads="1"/>
          </p:cNvSpPr>
          <p:nvPr/>
        </p:nvSpPr>
        <p:spPr bwMode="auto">
          <a:xfrm>
            <a:off x="838200" y="2373086"/>
            <a:ext cx="2743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To include a company name in a footer on all slides, you need to create a footer in Normal view using the Header and Footer dialog box.</a:t>
            </a:r>
          </a:p>
          <a:p>
            <a:pPr marL="0" indent="0" eaLnBrk="1" hangingPunct="1">
              <a:buNone/>
            </a:pPr>
            <a:endParaRPr lang="en-US" sz="2400" dirty="0"/>
          </a:p>
          <a:p>
            <a:pPr eaLnBrk="1" hangingPunct="1"/>
            <a:endParaRPr lang="en-US" sz="2400" dirty="0"/>
          </a:p>
        </p:txBody>
      </p:sp>
      <p:pic>
        <p:nvPicPr>
          <p:cNvPr id="11266" name="Picture 2"/>
          <p:cNvPicPr>
            <a:picLocks noChangeAspect="1" noChangeArrowheads="1"/>
          </p:cNvPicPr>
          <p:nvPr/>
        </p:nvPicPr>
        <p:blipFill>
          <a:blip r:embed="rId3"/>
          <a:stretch>
            <a:fillRect/>
          </a:stretch>
        </p:blipFill>
        <p:spPr bwMode="auto">
          <a:xfrm>
            <a:off x="3615519" y="2778360"/>
            <a:ext cx="4895850" cy="26919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27.JPG"/>
          <p:cNvPicPr>
            <a:picLocks noChangeAspect="1"/>
          </p:cNvPicPr>
          <p:nvPr/>
        </p:nvPicPr>
        <p:blipFill>
          <a:blip r:embed="rId4"/>
          <a:stretch>
            <a:fillRect/>
          </a:stretch>
        </p:blipFill>
        <p:spPr>
          <a:xfrm>
            <a:off x="3581400" y="2514600"/>
            <a:ext cx="1076325" cy="219075"/>
          </a:xfrm>
          <a:prstGeom prst="rect">
            <a:avLst/>
          </a:prstGeom>
        </p:spPr>
      </p:pic>
    </p:spTree>
    <p:extLst>
      <p:ext uri="{BB962C8B-B14F-4D97-AF65-F5344CB8AC3E}">
        <p14:creationId xmlns="" xmlns:p14="http://schemas.microsoft.com/office/powerpoint/2010/main" val="114389268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Previewing and Showing a Presentation</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21</a:t>
            </a:fld>
            <a:endParaRPr lang="en-US" sz="2600" b="1" dirty="0">
              <a:solidFill>
                <a:schemeClr val="bg1"/>
              </a:solidFill>
            </a:endParaRPr>
          </a:p>
        </p:txBody>
      </p:sp>
      <p:sp>
        <p:nvSpPr>
          <p:cNvPr id="8" name="Rectangle 3"/>
          <p:cNvSpPr txBox="1">
            <a:spLocks noChangeArrowheads="1"/>
          </p:cNvSpPr>
          <p:nvPr/>
        </p:nvSpPr>
        <p:spPr bwMode="auto">
          <a:xfrm>
            <a:off x="838199" y="2373086"/>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To advance to the next slide in Slide Show view, you can click the left mouse button, press Enter, or press the spacebar. You can also use the arrow keys or the Page Up and Page Down keys.</a:t>
            </a:r>
          </a:p>
          <a:p>
            <a:pPr eaLnBrk="1" hangingPunct="1"/>
            <a:r>
              <a:rPr lang="en-US" sz="2400" dirty="0" smtClean="0"/>
              <a:t>The SLIDE SHOW tab on the Ribbon has more options.</a:t>
            </a:r>
          </a:p>
          <a:p>
            <a:pPr eaLnBrk="1" hangingPunct="1"/>
            <a:endParaRPr lang="en-US" sz="2400" dirty="0" smtClean="0"/>
          </a:p>
          <a:p>
            <a:pPr marL="0" indent="0" eaLnBrk="1" hangingPunct="1">
              <a:buNone/>
            </a:pPr>
            <a:endParaRPr lang="en-US" sz="2400" dirty="0"/>
          </a:p>
          <a:p>
            <a:pPr eaLnBrk="1" hangingPunct="1"/>
            <a:endParaRPr lang="en-US" sz="2400" dirty="0"/>
          </a:p>
        </p:txBody>
      </p:sp>
      <p:pic>
        <p:nvPicPr>
          <p:cNvPr id="12290" name="Picture 2"/>
          <p:cNvPicPr>
            <a:picLocks noChangeAspect="1" noChangeArrowheads="1"/>
          </p:cNvPicPr>
          <p:nvPr/>
        </p:nvPicPr>
        <p:blipFill>
          <a:blip r:embed="rId3"/>
          <a:stretch>
            <a:fillRect/>
          </a:stretch>
        </p:blipFill>
        <p:spPr bwMode="auto">
          <a:xfrm>
            <a:off x="3048000" y="4546463"/>
            <a:ext cx="2819400" cy="1468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28.JPG"/>
          <p:cNvPicPr>
            <a:picLocks noChangeAspect="1"/>
          </p:cNvPicPr>
          <p:nvPr/>
        </p:nvPicPr>
        <p:blipFill>
          <a:blip r:embed="rId4"/>
          <a:stretch>
            <a:fillRect/>
          </a:stretch>
        </p:blipFill>
        <p:spPr>
          <a:xfrm>
            <a:off x="4038600" y="6096000"/>
            <a:ext cx="1104900" cy="219075"/>
          </a:xfrm>
          <a:prstGeom prst="rect">
            <a:avLst/>
          </a:prstGeom>
        </p:spPr>
      </p:pic>
    </p:spTree>
    <p:extLst>
      <p:ext uri="{BB962C8B-B14F-4D97-AF65-F5344CB8AC3E}">
        <p14:creationId xmlns="" xmlns:p14="http://schemas.microsoft.com/office/powerpoint/2010/main" val="164689354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Hiding Slides and Customizing a Presentation</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22</a:t>
            </a:fld>
            <a:endParaRPr lang="en-US" sz="2600" b="1" dirty="0">
              <a:solidFill>
                <a:schemeClr val="bg1"/>
              </a:solidFill>
            </a:endParaRPr>
          </a:p>
        </p:txBody>
      </p:sp>
      <p:sp>
        <p:nvSpPr>
          <p:cNvPr id="8" name="Rectangle 3"/>
          <p:cNvSpPr txBox="1">
            <a:spLocks noChangeArrowheads="1"/>
          </p:cNvSpPr>
          <p:nvPr/>
        </p:nvSpPr>
        <p:spPr bwMode="auto">
          <a:xfrm>
            <a:off x="838199" y="2373086"/>
            <a:ext cx="746760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If your presentation time is cut, you may need to skip some slides in your presentation. </a:t>
            </a:r>
          </a:p>
          <a:p>
            <a:pPr eaLnBrk="1" hangingPunct="1"/>
            <a:r>
              <a:rPr lang="en-US" sz="2400" dirty="0" smtClean="0"/>
              <a:t>You can create a custom slide show by selecting only those slides you want to include.</a:t>
            </a:r>
          </a:p>
          <a:p>
            <a:pPr eaLnBrk="1" hangingPunct="1"/>
            <a:endParaRPr lang="en-US" sz="2400" dirty="0"/>
          </a:p>
          <a:p>
            <a:pPr eaLnBrk="1" hangingPunct="1"/>
            <a:endParaRPr lang="en-US" sz="2400" dirty="0"/>
          </a:p>
        </p:txBody>
      </p:sp>
      <p:pic>
        <p:nvPicPr>
          <p:cNvPr id="13314" name="Picture 2"/>
          <p:cNvPicPr>
            <a:picLocks noChangeAspect="1" noChangeArrowheads="1"/>
          </p:cNvPicPr>
          <p:nvPr/>
        </p:nvPicPr>
        <p:blipFill>
          <a:blip r:embed="rId3"/>
          <a:stretch>
            <a:fillRect/>
          </a:stretch>
        </p:blipFill>
        <p:spPr bwMode="auto">
          <a:xfrm>
            <a:off x="2415441" y="4084018"/>
            <a:ext cx="4276725" cy="19570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30.JPG"/>
          <p:cNvPicPr>
            <a:picLocks noChangeAspect="1"/>
          </p:cNvPicPr>
          <p:nvPr/>
        </p:nvPicPr>
        <p:blipFill>
          <a:blip r:embed="rId4"/>
          <a:stretch>
            <a:fillRect/>
          </a:stretch>
        </p:blipFill>
        <p:spPr>
          <a:xfrm>
            <a:off x="3962400" y="6096000"/>
            <a:ext cx="1114425" cy="228600"/>
          </a:xfrm>
          <a:prstGeom prst="rect">
            <a:avLst/>
          </a:prstGeom>
        </p:spPr>
      </p:pic>
    </p:spTree>
    <p:extLst>
      <p:ext uri="{BB962C8B-B14F-4D97-AF65-F5344CB8AC3E}">
        <p14:creationId xmlns="" xmlns:p14="http://schemas.microsoft.com/office/powerpoint/2010/main" val="332407366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lstStyle/>
          <a:p>
            <a:pPr eaLnBrk="1" hangingPunct="1">
              <a:buFont typeface="Wingdings" pitchFamily="2" charset="2"/>
              <a:buNone/>
            </a:pPr>
            <a:r>
              <a:rPr lang="en-US" b="1" dirty="0" smtClean="0"/>
              <a:t>In this lesson, you learned:</a:t>
            </a:r>
          </a:p>
          <a:p>
            <a:r>
              <a:rPr lang="en-US" sz="2400" dirty="0"/>
              <a:t>In addition to using the Slides and Outline tabs to move to a </a:t>
            </a:r>
            <a:r>
              <a:rPr lang="en-US" sz="2400" dirty="0" smtClean="0"/>
              <a:t>different slide</a:t>
            </a:r>
            <a:r>
              <a:rPr lang="en-US" sz="2400" dirty="0"/>
              <a:t>, you can use the scroll bar, mouse, or keyboard to </a:t>
            </a:r>
            <a:r>
              <a:rPr lang="en-US" sz="2400" dirty="0" smtClean="0"/>
              <a:t>navigate through </a:t>
            </a:r>
            <a:r>
              <a:rPr lang="en-US" sz="2400" dirty="0"/>
              <a:t>a presentation in Normal view.</a:t>
            </a:r>
          </a:p>
          <a:p>
            <a:r>
              <a:rPr lang="en-US" sz="2400" dirty="0" smtClean="0"/>
              <a:t>You </a:t>
            </a:r>
            <a:r>
              <a:rPr lang="en-US" sz="2400" dirty="0"/>
              <a:t>work in either Normal view or Slide Sorter view as you </a:t>
            </a:r>
            <a:r>
              <a:rPr lang="en-US" sz="2400" dirty="0" smtClean="0"/>
              <a:t>create and </a:t>
            </a:r>
            <a:r>
              <a:rPr lang="en-US" sz="2400" dirty="0"/>
              <a:t>edit your presentation. You use Slide Show view </a:t>
            </a:r>
            <a:r>
              <a:rPr lang="en-US" sz="2400" dirty="0" smtClean="0"/>
              <a:t>when you </a:t>
            </a:r>
            <a:r>
              <a:rPr lang="en-US" sz="2400" dirty="0"/>
              <a:t>present the show to an audience</a:t>
            </a:r>
            <a:r>
              <a:rPr lang="en-US" sz="2400" dirty="0" smtClean="0"/>
              <a:t>.</a:t>
            </a:r>
            <a:endParaRPr lang="en-US" sz="24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smtClean="0"/>
              <a:t>You </a:t>
            </a:r>
            <a:r>
              <a:rPr lang="en-US" sz="2400" dirty="0"/>
              <a:t>can use the Cut, Copy, and Paste commands to </a:t>
            </a:r>
            <a:r>
              <a:rPr lang="en-US" sz="2400" dirty="0" smtClean="0"/>
              <a:t>delete, move</a:t>
            </a:r>
            <a:r>
              <a:rPr lang="en-US" sz="2400" dirty="0"/>
              <a:t>, or copy slides in a presentation. You can also easily </a:t>
            </a:r>
            <a:r>
              <a:rPr lang="en-US" sz="2400" dirty="0" smtClean="0"/>
              <a:t>rearrange the </a:t>
            </a:r>
            <a:r>
              <a:rPr lang="en-US" sz="2400" dirty="0"/>
              <a:t>order of slides using drag-and-drop editing</a:t>
            </a:r>
            <a:r>
              <a:rPr lang="en-US" sz="2400" dirty="0" smtClean="0"/>
              <a:t>.</a:t>
            </a:r>
          </a:p>
          <a:p>
            <a:r>
              <a:rPr lang="en-US" sz="2400" dirty="0"/>
              <a:t>To create an effective presentation, the design features for </a:t>
            </a:r>
            <a:r>
              <a:rPr lang="en-US" sz="2400" dirty="0" smtClean="0"/>
              <a:t>layouts and </a:t>
            </a:r>
            <a:r>
              <a:rPr lang="en-US" sz="2400" dirty="0"/>
              <a:t>formats should emphasize the content without </a:t>
            </a:r>
            <a:r>
              <a:rPr lang="en-US" sz="2400" dirty="0" smtClean="0"/>
              <a:t>overwhelming it</a:t>
            </a:r>
            <a:r>
              <a:rPr lang="en-US" sz="2400" dirty="0"/>
              <a:t>. For example, use the same fonts for the </a:t>
            </a:r>
            <a:r>
              <a:rPr lang="en-US" sz="2400" dirty="0" smtClean="0"/>
              <a:t>same features </a:t>
            </a:r>
            <a:r>
              <a:rPr lang="en-US" sz="2400" dirty="0"/>
              <a:t>in all slides for a consistent appearance, and limit </a:t>
            </a:r>
            <a:r>
              <a:rPr lang="en-US" sz="2400" dirty="0" smtClean="0"/>
              <a:t>the number </a:t>
            </a:r>
            <a:r>
              <a:rPr lang="en-US" sz="2400" dirty="0"/>
              <a:t>of special features on a single slide.</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24</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a:t>The slide theme automatically formats slides with color </a:t>
            </a:r>
            <a:r>
              <a:rPr lang="en-US" sz="2400" dirty="0" smtClean="0"/>
              <a:t>schemes, font </a:t>
            </a:r>
            <a:r>
              <a:rPr lang="en-US" sz="2400" dirty="0"/>
              <a:t>styles, and effects. A theme ensures that all slides in a </a:t>
            </a:r>
            <a:r>
              <a:rPr lang="en-US" sz="2400" dirty="0" smtClean="0"/>
              <a:t>presentation have </a:t>
            </a:r>
            <a:r>
              <a:rPr lang="en-US" sz="2400" dirty="0"/>
              <a:t>a consistent look. You can apply a theme at </a:t>
            </a:r>
            <a:r>
              <a:rPr lang="en-US" sz="2400" dirty="0" smtClean="0"/>
              <a:t>any time </a:t>
            </a:r>
            <a:r>
              <a:rPr lang="en-US" sz="2400" dirty="0"/>
              <a:t>without affecting the underlying content of the slides.</a:t>
            </a:r>
          </a:p>
          <a:p>
            <a:r>
              <a:rPr lang="en-US" sz="2400" dirty="0" smtClean="0"/>
              <a:t>You </a:t>
            </a:r>
            <a:r>
              <a:rPr lang="en-US" sz="2400" dirty="0"/>
              <a:t>can change the slide layout even when the slide contains </a:t>
            </a:r>
            <a:r>
              <a:rPr lang="en-US" sz="2400" dirty="0" smtClean="0"/>
              <a:t>content, and </a:t>
            </a:r>
            <a:r>
              <a:rPr lang="en-US" sz="2400" dirty="0"/>
              <a:t>you can modify the slide layout by resizing and </a:t>
            </a:r>
            <a:r>
              <a:rPr lang="en-US" sz="2400" dirty="0" smtClean="0"/>
              <a:t>repositioning the </a:t>
            </a:r>
            <a:r>
              <a:rPr lang="en-US" sz="2400" dirty="0"/>
              <a:t>placeholders.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25</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25</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25</a:t>
            </a:fld>
            <a:endParaRPr lang="en-US" sz="2600" b="1" dirty="0">
              <a:solidFill>
                <a:schemeClr val="bg1"/>
              </a:solidFill>
            </a:endParaRPr>
          </a:p>
        </p:txBody>
      </p:sp>
    </p:spTree>
    <p:extLst>
      <p:ext uri="{BB962C8B-B14F-4D97-AF65-F5344CB8AC3E}">
        <p14:creationId xmlns="" xmlns:p14="http://schemas.microsoft.com/office/powerpoint/2010/main" val="69354450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a:t>You can add elements such as a company logo to the </a:t>
            </a:r>
            <a:r>
              <a:rPr lang="en-US" sz="2400" dirty="0" smtClean="0"/>
              <a:t>Slide Master </a:t>
            </a:r>
            <a:r>
              <a:rPr lang="en-US" sz="2400" dirty="0"/>
              <a:t>so the elements appear consistently on all slides. </a:t>
            </a:r>
            <a:r>
              <a:rPr lang="en-US" sz="2400" dirty="0" smtClean="0"/>
              <a:t>You can </a:t>
            </a:r>
            <a:r>
              <a:rPr lang="en-US" sz="2400" dirty="0"/>
              <a:t>create a footer to display a company name or date on </a:t>
            </a:r>
            <a:r>
              <a:rPr lang="en-US" sz="2400" dirty="0" smtClean="0"/>
              <a:t>one or </a:t>
            </a:r>
            <a:r>
              <a:rPr lang="en-US" sz="2400" dirty="0"/>
              <a:t>all slides in the presentation.</a:t>
            </a:r>
          </a:p>
          <a:p>
            <a:r>
              <a:rPr lang="en-US" sz="2400" dirty="0" smtClean="0"/>
              <a:t>In </a:t>
            </a:r>
            <a:r>
              <a:rPr lang="en-US" sz="2400" dirty="0"/>
              <a:t>Slide Show view, the slides are displayed full screen, and </a:t>
            </a:r>
            <a:r>
              <a:rPr lang="en-US" sz="2400" dirty="0" smtClean="0"/>
              <a:t>you can </a:t>
            </a:r>
            <a:r>
              <a:rPr lang="en-US" sz="2400" dirty="0"/>
              <a:t>move through the presentation using the mouse or keyboard</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26</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26</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26</a:t>
            </a:fld>
            <a:endParaRPr lang="en-US" sz="2600" b="1" dirty="0">
              <a:solidFill>
                <a:schemeClr val="bg1"/>
              </a:solidFill>
            </a:endParaRPr>
          </a:p>
        </p:txBody>
      </p:sp>
    </p:spTree>
    <p:extLst>
      <p:ext uri="{BB962C8B-B14F-4D97-AF65-F5344CB8AC3E}">
        <p14:creationId xmlns="" xmlns:p14="http://schemas.microsoft.com/office/powerpoint/2010/main" val="495938076"/>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a:t>You can add annotations to slides and highlight text when showing slides in Slide Show view.</a:t>
            </a:r>
          </a:p>
          <a:p>
            <a:r>
              <a:rPr lang="en-US" sz="2400" dirty="0" smtClean="0"/>
              <a:t>You </a:t>
            </a:r>
            <a:r>
              <a:rPr lang="en-US" sz="2400" dirty="0"/>
              <a:t>can create a custom slide </a:t>
            </a:r>
            <a:r>
              <a:rPr lang="en-US" sz="2400" dirty="0" smtClean="0"/>
              <a:t>show so that only designated slides are displayed in Slide Show view.</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27</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27</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27</a:t>
            </a:fld>
            <a:endParaRPr lang="en-US" sz="2600" b="1" dirty="0">
              <a:solidFill>
                <a:schemeClr val="bg1"/>
              </a:solidFill>
            </a:endParaRPr>
          </a:p>
        </p:txBody>
      </p:sp>
    </p:spTree>
    <p:extLst>
      <p:ext uri="{BB962C8B-B14F-4D97-AF65-F5344CB8AC3E}">
        <p14:creationId xmlns="" xmlns:p14="http://schemas.microsoft.com/office/powerpoint/2010/main" val="105741526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lstStyle/>
          <a:p>
            <a:r>
              <a:rPr lang="en-US" dirty="0" smtClean="0"/>
              <a:t>Edit </a:t>
            </a:r>
            <a:r>
              <a:rPr lang="en-US" dirty="0"/>
              <a:t>slide content by moving text and modifying placeholders.</a:t>
            </a:r>
          </a:p>
          <a:p>
            <a:r>
              <a:rPr lang="en-US" dirty="0" smtClean="0"/>
              <a:t>Work </a:t>
            </a:r>
            <a:r>
              <a:rPr lang="en-US" dirty="0"/>
              <a:t>with a Slide Master to add universal elements for all </a:t>
            </a:r>
            <a:r>
              <a:rPr lang="en-US" dirty="0" smtClean="0"/>
              <a:t>slides in </a:t>
            </a:r>
            <a:r>
              <a:rPr lang="en-US" dirty="0"/>
              <a:t>the presentation.</a:t>
            </a:r>
          </a:p>
          <a:p>
            <a:r>
              <a:rPr lang="en-US" dirty="0" smtClean="0"/>
              <a:t>Preview </a:t>
            </a:r>
            <a:r>
              <a:rPr lang="en-US" dirty="0"/>
              <a:t>a presentation using Slide Show </a:t>
            </a:r>
            <a:r>
              <a:rPr lang="en-US" dirty="0" smtClean="0"/>
              <a:t>view.</a:t>
            </a:r>
          </a:p>
          <a:p>
            <a:r>
              <a:rPr lang="en-US" dirty="0" smtClean="0"/>
              <a:t>Hide slides and create custom slide shows.</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1360274950"/>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idx="1"/>
          </p:nvPr>
        </p:nvSpPr>
        <p:spPr/>
        <p:txBody>
          <a:bodyPr/>
          <a:lstStyle/>
          <a:p>
            <a:pPr>
              <a:lnSpc>
                <a:spcPct val="90000"/>
              </a:lnSpc>
            </a:pPr>
            <a:r>
              <a:rPr lang="en-US" dirty="0" smtClean="0"/>
              <a:t>Outline tab</a:t>
            </a:r>
          </a:p>
          <a:p>
            <a:pPr>
              <a:lnSpc>
                <a:spcPct val="90000"/>
              </a:lnSpc>
            </a:pPr>
            <a:r>
              <a:rPr lang="en-US" dirty="0" smtClean="0"/>
              <a:t>presentation</a:t>
            </a:r>
          </a:p>
          <a:p>
            <a:pPr>
              <a:lnSpc>
                <a:spcPct val="90000"/>
              </a:lnSpc>
            </a:pPr>
            <a:r>
              <a:rPr lang="en-US" dirty="0" smtClean="0"/>
              <a:t>slide</a:t>
            </a:r>
          </a:p>
          <a:p>
            <a:pPr>
              <a:lnSpc>
                <a:spcPct val="90000"/>
              </a:lnSpc>
            </a:pPr>
            <a:r>
              <a:rPr lang="en-US" dirty="0" smtClean="0"/>
              <a:t>slide layout</a:t>
            </a:r>
          </a:p>
          <a:p>
            <a:pPr>
              <a:lnSpc>
                <a:spcPct val="90000"/>
              </a:lnSpc>
            </a:pPr>
            <a:r>
              <a:rPr lang="en-US" dirty="0" smtClean="0"/>
              <a:t>Slide Master</a:t>
            </a:r>
          </a:p>
          <a:p>
            <a:pPr>
              <a:lnSpc>
                <a:spcPct val="90000"/>
              </a:lnSpc>
            </a:pPr>
            <a:r>
              <a:rPr lang="en-US" dirty="0" smtClean="0"/>
              <a:t>Slide pane</a:t>
            </a:r>
          </a:p>
          <a:p>
            <a:pPr>
              <a:lnSpc>
                <a:spcPct val="90000"/>
              </a:lnSpc>
            </a:pPr>
            <a:r>
              <a:rPr lang="en-US" dirty="0" smtClean="0"/>
              <a:t>Slides tab</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Identifying the Parts of the PowerPoint Screen</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5</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In PowerPoint, the document file is called a presentation.</a:t>
            </a:r>
          </a:p>
          <a:p>
            <a:pPr eaLnBrk="1" hangingPunct="1"/>
            <a:r>
              <a:rPr lang="en-US" sz="2400" dirty="0" smtClean="0"/>
              <a:t>A </a:t>
            </a:r>
            <a:r>
              <a:rPr lang="en-US" sz="2400" b="1" i="1" dirty="0" smtClean="0"/>
              <a:t>presentation</a:t>
            </a:r>
            <a:r>
              <a:rPr lang="en-US" sz="2400" dirty="0" smtClean="0"/>
              <a:t> is a collection of individual slides for an onscreen display of information and graphics.</a:t>
            </a:r>
          </a:p>
          <a:p>
            <a:pPr eaLnBrk="1" hangingPunct="1"/>
            <a:r>
              <a:rPr lang="en-US" sz="2400" dirty="0" smtClean="0"/>
              <a:t>A </a:t>
            </a:r>
            <a:r>
              <a:rPr lang="en-US" sz="2400" b="1" i="1" dirty="0" smtClean="0"/>
              <a:t>slide</a:t>
            </a:r>
            <a:r>
              <a:rPr lang="en-US" sz="2400" dirty="0" smtClean="0"/>
              <a:t> is a single page of a presentation.</a:t>
            </a:r>
          </a:p>
          <a:p>
            <a:pPr eaLnBrk="1" hangingPunct="1"/>
            <a:r>
              <a:rPr lang="en-US" sz="2400" dirty="0" smtClean="0"/>
              <a:t>The </a:t>
            </a:r>
            <a:r>
              <a:rPr lang="en-US" sz="2400" b="1" i="1" dirty="0" smtClean="0"/>
              <a:t>Slides tab </a:t>
            </a:r>
            <a:r>
              <a:rPr lang="en-US" sz="2400" dirty="0" smtClean="0"/>
              <a:t>shows a thumbnail for each slide in the presentation file.</a:t>
            </a:r>
          </a:p>
          <a:p>
            <a:pPr eaLnBrk="1" hangingPunct="1"/>
            <a:r>
              <a:rPr lang="en-US" sz="2400" dirty="0" smtClean="0"/>
              <a:t>The </a:t>
            </a:r>
            <a:r>
              <a:rPr lang="en-US" sz="2400" b="1" i="1" dirty="0" smtClean="0"/>
              <a:t>slide pane </a:t>
            </a:r>
            <a:r>
              <a:rPr lang="en-US" sz="2400" dirty="0" smtClean="0"/>
              <a:t>in the presentation window contains the slide content.</a:t>
            </a:r>
          </a:p>
          <a:p>
            <a:pPr eaLnBrk="1" hangingPunct="1"/>
            <a:endParaRPr lang="en-US" sz="2400" dirty="0" smtClean="0"/>
          </a:p>
          <a:p>
            <a:pPr marL="0" indent="0" eaLnBrk="1" hangingPunct="1">
              <a:buFont typeface="Wingdings" pitchFamily="2" charset="2"/>
              <a:buNone/>
            </a:pPr>
            <a:endParaRPr lang="en-US" sz="2400" dirty="0" smtClean="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Identifying the Parts of the PowerPoint Screen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6</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eaLnBrk="1" hangingPunct="1">
              <a:buNone/>
            </a:pPr>
            <a:endParaRPr lang="en-US" sz="2400" dirty="0" smtClean="0"/>
          </a:p>
          <a:p>
            <a:pPr marL="0" indent="0" eaLnBrk="1" hangingPunct="1">
              <a:buFont typeface="Wingdings" pitchFamily="2" charset="2"/>
              <a:buNone/>
            </a:pPr>
            <a:endParaRPr lang="en-US" sz="2400" dirty="0" smtClean="0"/>
          </a:p>
        </p:txBody>
      </p:sp>
      <p:pic>
        <p:nvPicPr>
          <p:cNvPr id="2" name="Picture 2"/>
          <p:cNvPicPr>
            <a:picLocks noChangeAspect="1" noChangeArrowheads="1"/>
          </p:cNvPicPr>
          <p:nvPr/>
        </p:nvPicPr>
        <p:blipFill>
          <a:blip r:embed="rId3"/>
          <a:stretch>
            <a:fillRect/>
          </a:stretch>
        </p:blipFill>
        <p:spPr bwMode="auto">
          <a:xfrm>
            <a:off x="1502420" y="2667000"/>
            <a:ext cx="6480471"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1.JPG"/>
          <p:cNvPicPr>
            <a:picLocks noChangeAspect="1"/>
          </p:cNvPicPr>
          <p:nvPr/>
        </p:nvPicPr>
        <p:blipFill>
          <a:blip r:embed="rId4"/>
          <a:stretch>
            <a:fillRect/>
          </a:stretch>
        </p:blipFill>
        <p:spPr>
          <a:xfrm>
            <a:off x="2438400" y="5638800"/>
            <a:ext cx="1009650" cy="228600"/>
          </a:xfrm>
          <a:prstGeom prst="rect">
            <a:avLst/>
          </a:prstGeom>
        </p:spPr>
      </p:pic>
    </p:spTree>
    <p:extLst>
      <p:ext uri="{BB962C8B-B14F-4D97-AF65-F5344CB8AC3E}">
        <p14:creationId xmlns="" xmlns:p14="http://schemas.microsoft.com/office/powerpoint/2010/main" val="847626143"/>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Navigating Through a Presentation</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7</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You can move to a different slide in a presentation by using the keyboard or by clicking the thumbnail on the Slides tab</a:t>
            </a:r>
            <a:r>
              <a:rPr lang="en-US" sz="2400" dirty="0"/>
              <a:t>.</a:t>
            </a:r>
            <a:endParaRPr lang="en-US" sz="2400" dirty="0" smtClean="0"/>
          </a:p>
          <a:p>
            <a:pPr marL="0" indent="0" eaLnBrk="1" hangingPunct="1">
              <a:buFont typeface="Wingdings" pitchFamily="2" charset="2"/>
              <a:buNone/>
            </a:pPr>
            <a:endParaRPr lang="en-US" sz="2400" dirty="0" smtClean="0"/>
          </a:p>
        </p:txBody>
      </p:sp>
      <p:pic>
        <p:nvPicPr>
          <p:cNvPr id="2" name="Picture 2"/>
          <p:cNvPicPr>
            <a:picLocks noChangeAspect="1" noChangeArrowheads="1"/>
          </p:cNvPicPr>
          <p:nvPr/>
        </p:nvPicPr>
        <p:blipFill>
          <a:blip r:embed="rId3"/>
          <a:stretch>
            <a:fillRect/>
          </a:stretch>
        </p:blipFill>
        <p:spPr bwMode="auto">
          <a:xfrm>
            <a:off x="1701797" y="3709012"/>
            <a:ext cx="6318253" cy="2325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3.JPG"/>
          <p:cNvPicPr>
            <a:picLocks noChangeAspect="1"/>
          </p:cNvPicPr>
          <p:nvPr/>
        </p:nvPicPr>
        <p:blipFill>
          <a:blip r:embed="rId4"/>
          <a:stretch>
            <a:fillRect/>
          </a:stretch>
        </p:blipFill>
        <p:spPr>
          <a:xfrm>
            <a:off x="2667000" y="6096000"/>
            <a:ext cx="1009650" cy="228600"/>
          </a:xfrm>
          <a:prstGeom prst="rect">
            <a:avLst/>
          </a:prstGeom>
        </p:spPr>
      </p:pic>
    </p:spTree>
    <p:extLst>
      <p:ext uri="{BB962C8B-B14F-4D97-AF65-F5344CB8AC3E}">
        <p14:creationId xmlns="" xmlns:p14="http://schemas.microsoft.com/office/powerpoint/2010/main" val="353939693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Navigating Through a Presentation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8</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You can also use the vertical scroll bar or the keyboard to navigate through slides in a presentation.</a:t>
            </a:r>
          </a:p>
          <a:p>
            <a:pPr eaLnBrk="1" hangingPunct="1"/>
            <a:endParaRPr lang="en-US" sz="2400" dirty="0" smtClean="0"/>
          </a:p>
          <a:p>
            <a:pPr eaLnBrk="1" hangingPunct="1"/>
            <a:endParaRPr lang="en-US" sz="2400" dirty="0" smtClean="0"/>
          </a:p>
          <a:p>
            <a:pPr marL="0" indent="0" eaLnBrk="1" hangingPunct="1">
              <a:buFont typeface="Wingdings" pitchFamily="2" charset="2"/>
              <a:buNone/>
            </a:pPr>
            <a:endParaRPr lang="en-US" sz="2400" dirty="0" smtClean="0"/>
          </a:p>
        </p:txBody>
      </p:sp>
      <p:pic>
        <p:nvPicPr>
          <p:cNvPr id="2" name="Picture 2"/>
          <p:cNvPicPr>
            <a:picLocks noChangeAspect="1" noChangeArrowheads="1"/>
          </p:cNvPicPr>
          <p:nvPr/>
        </p:nvPicPr>
        <p:blipFill>
          <a:blip r:embed="rId3"/>
          <a:stretch>
            <a:fillRect/>
          </a:stretch>
        </p:blipFill>
        <p:spPr bwMode="auto">
          <a:xfrm>
            <a:off x="2258044" y="3228738"/>
            <a:ext cx="5218462" cy="3009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1-4.JPG"/>
          <p:cNvPicPr>
            <a:picLocks noChangeAspect="1"/>
          </p:cNvPicPr>
          <p:nvPr/>
        </p:nvPicPr>
        <p:blipFill>
          <a:blip r:embed="rId4"/>
          <a:stretch>
            <a:fillRect/>
          </a:stretch>
        </p:blipFill>
        <p:spPr>
          <a:xfrm>
            <a:off x="1143000" y="3276600"/>
            <a:ext cx="1047750" cy="238125"/>
          </a:xfrm>
          <a:prstGeom prst="rect">
            <a:avLst/>
          </a:prstGeom>
        </p:spPr>
      </p:pic>
    </p:spTree>
    <p:extLst>
      <p:ext uri="{BB962C8B-B14F-4D97-AF65-F5344CB8AC3E}">
        <p14:creationId xmlns="" xmlns:p14="http://schemas.microsoft.com/office/powerpoint/2010/main" val="192559876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Changing the Slide View</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9</a:t>
            </a:fld>
            <a:endParaRPr lang="en-US" sz="2600" b="1" dirty="0">
              <a:solidFill>
                <a:schemeClr val="bg1"/>
              </a:solidFill>
            </a:endParaRPr>
          </a:p>
        </p:txBody>
      </p:sp>
      <p:sp>
        <p:nvSpPr>
          <p:cNvPr id="8" name="Rectangle 3"/>
          <p:cNvSpPr txBox="1">
            <a:spLocks noChangeArrowheads="1"/>
          </p:cNvSpPr>
          <p:nvPr/>
        </p:nvSpPr>
        <p:spPr bwMode="auto">
          <a:xfrm>
            <a:off x="914400" y="2362200"/>
            <a:ext cx="6705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dirty="0" smtClean="0"/>
              <a:t>PowerPoint offers five different ways to view your presentation:</a:t>
            </a:r>
          </a:p>
          <a:p>
            <a:pPr lvl="1" eaLnBrk="1" hangingPunct="1"/>
            <a:r>
              <a:rPr lang="en-US" dirty="0" smtClean="0"/>
              <a:t>Normal view</a:t>
            </a:r>
          </a:p>
          <a:p>
            <a:pPr lvl="1" eaLnBrk="1" hangingPunct="1"/>
            <a:r>
              <a:rPr lang="en-US" dirty="0" smtClean="0"/>
              <a:t>Outline view</a:t>
            </a:r>
          </a:p>
          <a:p>
            <a:pPr lvl="1" eaLnBrk="1" hangingPunct="1"/>
            <a:r>
              <a:rPr lang="en-US" dirty="0" smtClean="0"/>
              <a:t>Slide Sorter view</a:t>
            </a:r>
          </a:p>
          <a:p>
            <a:pPr lvl="1" eaLnBrk="1" hangingPunct="1"/>
            <a:r>
              <a:rPr lang="en-US" dirty="0" smtClean="0"/>
              <a:t>Notes Page view</a:t>
            </a:r>
          </a:p>
          <a:p>
            <a:pPr lvl="1" eaLnBrk="1" hangingPunct="1"/>
            <a:r>
              <a:rPr lang="en-US" dirty="0" smtClean="0"/>
              <a:t>Reading view</a:t>
            </a:r>
          </a:p>
          <a:p>
            <a:pPr eaLnBrk="1" hangingPunct="1"/>
            <a:endParaRPr lang="en-US" sz="2400" dirty="0" smtClean="0"/>
          </a:p>
          <a:p>
            <a:pPr eaLnBrk="1" hangingPunct="1"/>
            <a:endParaRPr lang="en-US" sz="2400" dirty="0" smtClean="0"/>
          </a:p>
          <a:p>
            <a:pPr marL="0" indent="0" eaLnBrk="1" hangingPunct="1">
              <a:buFont typeface="Wingdings" pitchFamily="2" charset="2"/>
              <a:buNone/>
            </a:pPr>
            <a:endParaRPr lang="en-US" sz="2400" dirty="0" smtClean="0"/>
          </a:p>
        </p:txBody>
      </p:sp>
      <p:pic>
        <p:nvPicPr>
          <p:cNvPr id="2" name="Picture 2"/>
          <p:cNvPicPr>
            <a:picLocks noChangeAspect="1" noChangeArrowheads="1"/>
          </p:cNvPicPr>
          <p:nvPr/>
        </p:nvPicPr>
        <p:blipFill>
          <a:blip r:embed="rId3"/>
          <a:stretch>
            <a:fillRect/>
          </a:stretch>
        </p:blipFill>
        <p:spPr bwMode="auto">
          <a:xfrm>
            <a:off x="4572000" y="3074712"/>
            <a:ext cx="2435283" cy="1451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stretch>
            <a:fillRect/>
          </a:stretch>
        </p:blipFill>
        <p:spPr bwMode="auto">
          <a:xfrm>
            <a:off x="4578824" y="4878312"/>
            <a:ext cx="3067050" cy="73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descr="fig 21-5.JPG"/>
          <p:cNvPicPr>
            <a:picLocks noChangeAspect="1"/>
          </p:cNvPicPr>
          <p:nvPr/>
        </p:nvPicPr>
        <p:blipFill>
          <a:blip r:embed="rId5"/>
          <a:stretch>
            <a:fillRect/>
          </a:stretch>
        </p:blipFill>
        <p:spPr>
          <a:xfrm>
            <a:off x="7010400" y="3048000"/>
            <a:ext cx="1000125" cy="238125"/>
          </a:xfrm>
          <a:prstGeom prst="rect">
            <a:avLst/>
          </a:prstGeom>
        </p:spPr>
      </p:pic>
      <p:pic>
        <p:nvPicPr>
          <p:cNvPr id="11" name="Picture 10" descr="fig 21-9.JPG"/>
          <p:cNvPicPr>
            <a:picLocks noChangeAspect="1"/>
          </p:cNvPicPr>
          <p:nvPr/>
        </p:nvPicPr>
        <p:blipFill>
          <a:blip r:embed="rId6"/>
          <a:stretch>
            <a:fillRect/>
          </a:stretch>
        </p:blipFill>
        <p:spPr>
          <a:xfrm>
            <a:off x="5867400" y="5791200"/>
            <a:ext cx="1000125" cy="209550"/>
          </a:xfrm>
          <a:prstGeom prst="rect">
            <a:avLst/>
          </a:prstGeom>
        </p:spPr>
      </p:pic>
    </p:spTree>
    <p:extLst>
      <p:ext uri="{BB962C8B-B14F-4D97-AF65-F5344CB8AC3E}">
        <p14:creationId xmlns="" xmlns:p14="http://schemas.microsoft.com/office/powerpoint/2010/main" val="2159747165"/>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1399</Words>
  <Application>Microsoft Office PowerPoint</Application>
  <PresentationFormat>On-screen Show (4:3)</PresentationFormat>
  <Paragraphs>215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1_Capsules</vt:lpstr>
      <vt:lpstr>Lesson 21 Getting Started with PowerPoint Essentials</vt:lpstr>
      <vt:lpstr>Objectives</vt:lpstr>
      <vt:lpstr>Objectives (continued)</vt:lpstr>
      <vt:lpstr>Words to Know</vt:lpstr>
      <vt:lpstr>Identifying the Parts of the PowerPoint Screen</vt:lpstr>
      <vt:lpstr>Identifying the Parts of the PowerPoint Screen (continued)</vt:lpstr>
      <vt:lpstr>Navigating Through a Presentation</vt:lpstr>
      <vt:lpstr>Navigating Through a Presentation (continued)</vt:lpstr>
      <vt:lpstr>Changing the Slide View</vt:lpstr>
      <vt:lpstr>Managing Slides</vt:lpstr>
      <vt:lpstr>Creating a New Presentation</vt:lpstr>
      <vt:lpstr>Creating a New Presentation (continued)</vt:lpstr>
      <vt:lpstr>Creating a New Presentation (continued)</vt:lpstr>
      <vt:lpstr>Creating a New Presentation (continued)</vt:lpstr>
      <vt:lpstr>Creating a New Presentation (continued)</vt:lpstr>
      <vt:lpstr>Applying a Theme</vt:lpstr>
      <vt:lpstr>Applying a Theme (continued)</vt:lpstr>
      <vt:lpstr>Editing Slides</vt:lpstr>
      <vt:lpstr>Working with Slide Masters</vt:lpstr>
      <vt:lpstr>Working with Slide Masters (continued)</vt:lpstr>
      <vt:lpstr>Previewing and Showing a Presentation</vt:lpstr>
      <vt:lpstr>Hiding Slides and Customizing a Presentation</vt:lpstr>
      <vt:lpstr>Summary</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2014-02-06T15:52:09Z</dcterms:created>
  <dcterms:modified xsi:type="dcterms:W3CDTF">2014-02-06T15:52:19Z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